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7" r:id="rId5"/>
    <p:sldId id="307" r:id="rId6"/>
    <p:sldId id="355" r:id="rId7"/>
    <p:sldId id="367" r:id="rId8"/>
    <p:sldId id="368" r:id="rId9"/>
    <p:sldId id="369" r:id="rId10"/>
    <p:sldId id="381" r:id="rId11"/>
    <p:sldId id="371" r:id="rId12"/>
    <p:sldId id="365" r:id="rId13"/>
    <p:sldId id="372" r:id="rId14"/>
    <p:sldId id="373" r:id="rId15"/>
    <p:sldId id="374" r:id="rId16"/>
    <p:sldId id="375" r:id="rId17"/>
    <p:sldId id="376" r:id="rId18"/>
    <p:sldId id="377" r:id="rId19"/>
    <p:sldId id="366" r:id="rId20"/>
    <p:sldId id="378" r:id="rId21"/>
    <p:sldId id="379" r:id="rId22"/>
    <p:sldId id="380" r:id="rId23"/>
    <p:sldId id="356" r:id="rId24"/>
    <p:sldId id="335" r:id="rId25"/>
    <p:sldId id="336" r:id="rId26"/>
    <p:sldId id="337" r:id="rId27"/>
    <p:sldId id="364"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5F"/>
    <a:srgbClr val="000644"/>
    <a:srgbClr val="FF0000"/>
    <a:srgbClr val="000000"/>
    <a:srgbClr val="969696"/>
    <a:srgbClr val="C12737"/>
    <a:srgbClr val="D53E2D"/>
    <a:srgbClr val="AC351E"/>
    <a:srgbClr val="009900"/>
    <a:srgbClr val="6B75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49272E-A5AE-4C99-B91E-30D96DB9B195}" v="25" dt="2022-06-03T06:27:16.843"/>
    <p1510:client id="{6230CDDC-0342-42D4-9D14-1054497BD012}" v="161" dt="2022-06-02T18:09:49.71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81" autoAdjust="0"/>
    <p:restoredTop sz="72487" autoAdjust="0"/>
  </p:normalViewPr>
  <p:slideViewPr>
    <p:cSldViewPr snapToGrid="0" showGuides="1">
      <p:cViewPr varScale="1">
        <p:scale>
          <a:sx n="82" d="100"/>
          <a:sy n="82" d="100"/>
        </p:scale>
        <p:origin x="1932" y="60"/>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Luijten" userId="3656dec8-07ff-49b6-baa7-7de42837e1f6" providerId="ADAL" clId="{B80BC024-B78F-42CC-B2C0-028CB1C8D6F3}"/>
    <pc:docChg chg="undo custSel modSld">
      <pc:chgData name="Rob Luijten" userId="3656dec8-07ff-49b6-baa7-7de42837e1f6" providerId="ADAL" clId="{B80BC024-B78F-42CC-B2C0-028CB1C8D6F3}" dt="2022-05-24T08:59:45.530" v="128" actId="1076"/>
      <pc:docMkLst>
        <pc:docMk/>
      </pc:docMkLst>
      <pc:sldChg chg="modSp mod">
        <pc:chgData name="Rob Luijten" userId="3656dec8-07ff-49b6-baa7-7de42837e1f6" providerId="ADAL" clId="{B80BC024-B78F-42CC-B2C0-028CB1C8D6F3}" dt="2022-05-24T07:07:28.292" v="73" actId="20577"/>
        <pc:sldMkLst>
          <pc:docMk/>
          <pc:sldMk cId="2725839977" sldId="307"/>
        </pc:sldMkLst>
        <pc:spChg chg="mod">
          <ac:chgData name="Rob Luijten" userId="3656dec8-07ff-49b6-baa7-7de42837e1f6" providerId="ADAL" clId="{B80BC024-B78F-42CC-B2C0-028CB1C8D6F3}" dt="2022-05-24T07:07:28.292" v="73" actId="20577"/>
          <ac:spMkLst>
            <pc:docMk/>
            <pc:sldMk cId="2725839977" sldId="307"/>
            <ac:spMk id="10" creationId="{690E9C73-D26E-7BE1-9358-FD5C2C693548}"/>
          </ac:spMkLst>
        </pc:spChg>
      </pc:sldChg>
      <pc:sldChg chg="modSp mod">
        <pc:chgData name="Rob Luijten" userId="3656dec8-07ff-49b6-baa7-7de42837e1f6" providerId="ADAL" clId="{B80BC024-B78F-42CC-B2C0-028CB1C8D6F3}" dt="2022-05-24T08:58:16.029" v="119" actId="20577"/>
        <pc:sldMkLst>
          <pc:docMk/>
          <pc:sldMk cId="3723031141" sldId="324"/>
        </pc:sldMkLst>
        <pc:spChg chg="mod">
          <ac:chgData name="Rob Luijten" userId="3656dec8-07ff-49b6-baa7-7de42837e1f6" providerId="ADAL" clId="{B80BC024-B78F-42CC-B2C0-028CB1C8D6F3}" dt="2022-05-24T08:58:16.029" v="119" actId="20577"/>
          <ac:spMkLst>
            <pc:docMk/>
            <pc:sldMk cId="3723031141" sldId="324"/>
            <ac:spMk id="10" creationId="{690E9C73-D26E-7BE1-9358-FD5C2C693548}"/>
          </ac:spMkLst>
        </pc:spChg>
      </pc:sldChg>
      <pc:sldChg chg="modSp mod">
        <pc:chgData name="Rob Luijten" userId="3656dec8-07ff-49b6-baa7-7de42837e1f6" providerId="ADAL" clId="{B80BC024-B78F-42CC-B2C0-028CB1C8D6F3}" dt="2022-05-24T08:57:31.821" v="107" actId="20577"/>
        <pc:sldMkLst>
          <pc:docMk/>
          <pc:sldMk cId="2121134114" sldId="325"/>
        </pc:sldMkLst>
        <pc:spChg chg="mod">
          <ac:chgData name="Rob Luijten" userId="3656dec8-07ff-49b6-baa7-7de42837e1f6" providerId="ADAL" clId="{B80BC024-B78F-42CC-B2C0-028CB1C8D6F3}" dt="2022-05-24T08:57:31.821" v="107" actId="20577"/>
          <ac:spMkLst>
            <pc:docMk/>
            <pc:sldMk cId="2121134114" sldId="325"/>
            <ac:spMk id="10" creationId="{690E9C73-D26E-7BE1-9358-FD5C2C693548}"/>
          </ac:spMkLst>
        </pc:spChg>
      </pc:sldChg>
      <pc:sldChg chg="modSp mod">
        <pc:chgData name="Rob Luijten" userId="3656dec8-07ff-49b6-baa7-7de42837e1f6" providerId="ADAL" clId="{B80BC024-B78F-42CC-B2C0-028CB1C8D6F3}" dt="2022-05-24T08:59:41.299" v="127" actId="1076"/>
        <pc:sldMkLst>
          <pc:docMk/>
          <pc:sldMk cId="550672163" sldId="326"/>
        </pc:sldMkLst>
        <pc:spChg chg="mod">
          <ac:chgData name="Rob Luijten" userId="3656dec8-07ff-49b6-baa7-7de42837e1f6" providerId="ADAL" clId="{B80BC024-B78F-42CC-B2C0-028CB1C8D6F3}" dt="2022-05-24T08:56:51.481" v="93" actId="14100"/>
          <ac:spMkLst>
            <pc:docMk/>
            <pc:sldMk cId="550672163" sldId="326"/>
            <ac:spMk id="3" creationId="{5B0A2E09-2DCF-3C29-80E4-E895F399A9D3}"/>
          </ac:spMkLst>
        </pc:spChg>
        <pc:spChg chg="mod">
          <ac:chgData name="Rob Luijten" userId="3656dec8-07ff-49b6-baa7-7de42837e1f6" providerId="ADAL" clId="{B80BC024-B78F-42CC-B2C0-028CB1C8D6F3}" dt="2022-05-24T08:59:41.299" v="127" actId="1076"/>
          <ac:spMkLst>
            <pc:docMk/>
            <pc:sldMk cId="550672163" sldId="326"/>
            <ac:spMk id="9" creationId="{EE0B6D97-7220-ABE4-2A2D-1251EAA23014}"/>
          </ac:spMkLst>
        </pc:spChg>
        <pc:picChg chg="mod">
          <ac:chgData name="Rob Luijten" userId="3656dec8-07ff-49b6-baa7-7de42837e1f6" providerId="ADAL" clId="{B80BC024-B78F-42CC-B2C0-028CB1C8D6F3}" dt="2022-05-24T08:59:41.299" v="127" actId="1076"/>
          <ac:picMkLst>
            <pc:docMk/>
            <pc:sldMk cId="550672163" sldId="326"/>
            <ac:picMk id="8" creationId="{B4A5C3EF-C2EA-4300-D1CF-98EE03EB233A}"/>
          </ac:picMkLst>
        </pc:picChg>
      </pc:sldChg>
      <pc:sldChg chg="delSp modSp mod">
        <pc:chgData name="Rob Luijten" userId="3656dec8-07ff-49b6-baa7-7de42837e1f6" providerId="ADAL" clId="{B80BC024-B78F-42CC-B2C0-028CB1C8D6F3}" dt="2022-05-24T08:59:20.936" v="123" actId="1076"/>
        <pc:sldMkLst>
          <pc:docMk/>
          <pc:sldMk cId="875151830" sldId="327"/>
        </pc:sldMkLst>
        <pc:spChg chg="mod">
          <ac:chgData name="Rob Luijten" userId="3656dec8-07ff-49b6-baa7-7de42837e1f6" providerId="ADAL" clId="{B80BC024-B78F-42CC-B2C0-028CB1C8D6F3}" dt="2022-05-24T08:54:56.844" v="75" actId="20578"/>
          <ac:spMkLst>
            <pc:docMk/>
            <pc:sldMk cId="875151830" sldId="327"/>
            <ac:spMk id="3" creationId="{5B0A2E09-2DCF-3C29-80E4-E895F399A9D3}"/>
          </ac:spMkLst>
        </pc:spChg>
        <pc:spChg chg="del">
          <ac:chgData name="Rob Luijten" userId="3656dec8-07ff-49b6-baa7-7de42837e1f6" providerId="ADAL" clId="{B80BC024-B78F-42CC-B2C0-028CB1C8D6F3}" dt="2022-05-24T07:03:09.603" v="27" actId="478"/>
          <ac:spMkLst>
            <pc:docMk/>
            <pc:sldMk cId="875151830" sldId="327"/>
            <ac:spMk id="5" creationId="{B5DBAF65-8364-73E3-4CA6-606F283DCA36}"/>
          </ac:spMkLst>
        </pc:spChg>
        <pc:spChg chg="del">
          <ac:chgData name="Rob Luijten" userId="3656dec8-07ff-49b6-baa7-7de42837e1f6" providerId="ADAL" clId="{B80BC024-B78F-42CC-B2C0-028CB1C8D6F3}" dt="2022-05-24T07:03:15.313" v="30" actId="478"/>
          <ac:spMkLst>
            <pc:docMk/>
            <pc:sldMk cId="875151830" sldId="327"/>
            <ac:spMk id="6" creationId="{1DED6A12-1E39-E7B2-F5F2-C325EE6004D5}"/>
          </ac:spMkLst>
        </pc:spChg>
        <pc:spChg chg="mod">
          <ac:chgData name="Rob Luijten" userId="3656dec8-07ff-49b6-baa7-7de42837e1f6" providerId="ADAL" clId="{B80BC024-B78F-42CC-B2C0-028CB1C8D6F3}" dt="2022-05-24T08:59:20.936" v="123" actId="1076"/>
          <ac:spMkLst>
            <pc:docMk/>
            <pc:sldMk cId="875151830" sldId="327"/>
            <ac:spMk id="11" creationId="{72AF6517-A299-CEFD-EFA6-C036A267A9E3}"/>
          </ac:spMkLst>
        </pc:spChg>
        <pc:picChg chg="mod">
          <ac:chgData name="Rob Luijten" userId="3656dec8-07ff-49b6-baa7-7de42837e1f6" providerId="ADAL" clId="{B80BC024-B78F-42CC-B2C0-028CB1C8D6F3}" dt="2022-05-24T08:59:20.936" v="123" actId="1076"/>
          <ac:picMkLst>
            <pc:docMk/>
            <pc:sldMk cId="875151830" sldId="327"/>
            <ac:picMk id="10" creationId="{1DDFD4F3-F209-2FA0-3CF6-B61DEC1FC482}"/>
          </ac:picMkLst>
        </pc:picChg>
      </pc:sldChg>
      <pc:sldChg chg="modSp mod">
        <pc:chgData name="Rob Luijten" userId="3656dec8-07ff-49b6-baa7-7de42837e1f6" providerId="ADAL" clId="{B80BC024-B78F-42CC-B2C0-028CB1C8D6F3}" dt="2022-05-24T08:59:45.530" v="128" actId="1076"/>
        <pc:sldMkLst>
          <pc:docMk/>
          <pc:sldMk cId="2736798990" sldId="328"/>
        </pc:sldMkLst>
        <pc:spChg chg="mod">
          <ac:chgData name="Rob Luijten" userId="3656dec8-07ff-49b6-baa7-7de42837e1f6" providerId="ADAL" clId="{B80BC024-B78F-42CC-B2C0-028CB1C8D6F3}" dt="2022-05-24T08:59:45.530" v="128" actId="1076"/>
          <ac:spMkLst>
            <pc:docMk/>
            <pc:sldMk cId="2736798990" sldId="328"/>
            <ac:spMk id="14" creationId="{209D873E-1346-EF69-E6FD-0131F89D2285}"/>
          </ac:spMkLst>
        </pc:spChg>
        <pc:picChg chg="mod">
          <ac:chgData name="Rob Luijten" userId="3656dec8-07ff-49b6-baa7-7de42837e1f6" providerId="ADAL" clId="{B80BC024-B78F-42CC-B2C0-028CB1C8D6F3}" dt="2022-05-24T08:59:45.530" v="128" actId="1076"/>
          <ac:picMkLst>
            <pc:docMk/>
            <pc:sldMk cId="2736798990" sldId="328"/>
            <ac:picMk id="13" creationId="{19D73160-291D-39E3-3417-904B2053F3DD}"/>
          </ac:picMkLst>
        </pc:picChg>
      </pc:sldChg>
      <pc:sldChg chg="addSp delSp modSp mod">
        <pc:chgData name="Rob Luijten" userId="3656dec8-07ff-49b6-baa7-7de42837e1f6" providerId="ADAL" clId="{B80BC024-B78F-42CC-B2C0-028CB1C8D6F3}" dt="2022-05-24T08:55:24.485" v="82" actId="115"/>
        <pc:sldMkLst>
          <pc:docMk/>
          <pc:sldMk cId="1107284886" sldId="329"/>
        </pc:sldMkLst>
        <pc:spChg chg="mod">
          <ac:chgData name="Rob Luijten" userId="3656dec8-07ff-49b6-baa7-7de42837e1f6" providerId="ADAL" clId="{B80BC024-B78F-42CC-B2C0-028CB1C8D6F3}" dt="2022-05-24T08:55:24.485" v="82" actId="115"/>
          <ac:spMkLst>
            <pc:docMk/>
            <pc:sldMk cId="1107284886" sldId="329"/>
            <ac:spMk id="3" creationId="{5B0A2E09-2DCF-3C29-80E4-E895F399A9D3}"/>
          </ac:spMkLst>
        </pc:spChg>
        <pc:graphicFrameChg chg="add del modGraphic">
          <ac:chgData name="Rob Luijten" userId="3656dec8-07ff-49b6-baa7-7de42837e1f6" providerId="ADAL" clId="{B80BC024-B78F-42CC-B2C0-028CB1C8D6F3}" dt="2022-05-24T08:55:07.991" v="77" actId="478"/>
          <ac:graphicFrameMkLst>
            <pc:docMk/>
            <pc:sldMk cId="1107284886" sldId="329"/>
            <ac:graphicFrameMk id="8" creationId="{1A49A667-E88B-117E-5F88-A798CE65F597}"/>
          </ac:graphicFrameMkLst>
        </pc:graphicFrameChg>
      </pc:sldChg>
      <pc:sldChg chg="modSp mod">
        <pc:chgData name="Rob Luijten" userId="3656dec8-07ff-49b6-baa7-7de42837e1f6" providerId="ADAL" clId="{B80BC024-B78F-42CC-B2C0-028CB1C8D6F3}" dt="2022-05-24T08:56:12.741" v="83" actId="113"/>
        <pc:sldMkLst>
          <pc:docMk/>
          <pc:sldMk cId="1098878608" sldId="331"/>
        </pc:sldMkLst>
        <pc:spChg chg="mod">
          <ac:chgData name="Rob Luijten" userId="3656dec8-07ff-49b6-baa7-7de42837e1f6" providerId="ADAL" clId="{B80BC024-B78F-42CC-B2C0-028CB1C8D6F3}" dt="2022-05-24T08:56:12.741" v="83" actId="113"/>
          <ac:spMkLst>
            <pc:docMk/>
            <pc:sldMk cId="1098878608" sldId="331"/>
            <ac:spMk id="3" creationId="{2232B60E-D251-526C-DC65-10D3ABDC3DD2}"/>
          </ac:spMkLst>
        </pc:spChg>
        <pc:spChg chg="mod">
          <ac:chgData name="Rob Luijten" userId="3656dec8-07ff-49b6-baa7-7de42837e1f6" providerId="ADAL" clId="{B80BC024-B78F-42CC-B2C0-028CB1C8D6F3}" dt="2022-05-24T07:04:32.257" v="37" actId="12788"/>
          <ac:spMkLst>
            <pc:docMk/>
            <pc:sldMk cId="1098878608" sldId="331"/>
            <ac:spMk id="9" creationId="{30F7F043-D3F3-9FBF-906A-D7967EB90666}"/>
          </ac:spMkLst>
        </pc:spChg>
        <pc:picChg chg="mod">
          <ac:chgData name="Rob Luijten" userId="3656dec8-07ff-49b6-baa7-7de42837e1f6" providerId="ADAL" clId="{B80BC024-B78F-42CC-B2C0-028CB1C8D6F3}" dt="2022-05-24T07:04:32.257" v="37" actId="12788"/>
          <ac:picMkLst>
            <pc:docMk/>
            <pc:sldMk cId="1098878608" sldId="331"/>
            <ac:picMk id="8" creationId="{496CEF2A-4565-46F0-CF33-F294F769A4A1}"/>
          </ac:picMkLst>
        </pc:picChg>
      </pc:sldChg>
      <pc:sldChg chg="modSp mod">
        <pc:chgData name="Rob Luijten" userId="3656dec8-07ff-49b6-baa7-7de42837e1f6" providerId="ADAL" clId="{B80BC024-B78F-42CC-B2C0-028CB1C8D6F3}" dt="2022-05-24T07:04:02.517" v="34" actId="1076"/>
        <pc:sldMkLst>
          <pc:docMk/>
          <pc:sldMk cId="572532172" sldId="332"/>
        </pc:sldMkLst>
        <pc:spChg chg="mod">
          <ac:chgData name="Rob Luijten" userId="3656dec8-07ff-49b6-baa7-7de42837e1f6" providerId="ADAL" clId="{B80BC024-B78F-42CC-B2C0-028CB1C8D6F3}" dt="2022-05-24T07:04:02.517" v="34" actId="1076"/>
          <ac:spMkLst>
            <pc:docMk/>
            <pc:sldMk cId="572532172" sldId="332"/>
            <ac:spMk id="3" creationId="{B07B843B-242A-E839-5006-E79BE0D0F079}"/>
          </ac:spMkLst>
        </pc:spChg>
        <pc:picChg chg="mod">
          <ac:chgData name="Rob Luijten" userId="3656dec8-07ff-49b6-baa7-7de42837e1f6" providerId="ADAL" clId="{B80BC024-B78F-42CC-B2C0-028CB1C8D6F3}" dt="2022-05-24T07:02:15.478" v="15" actId="1076"/>
          <ac:picMkLst>
            <pc:docMk/>
            <pc:sldMk cId="572532172" sldId="332"/>
            <ac:picMk id="5126" creationId="{3AC2C474-A241-0680-F1FD-4090DB973E2D}"/>
          </ac:picMkLst>
        </pc:picChg>
      </pc:sldChg>
    </pc:docChg>
  </pc:docChgLst>
  <pc:docChgLst>
    <pc:chgData name="Rob Luijten" userId="3656dec8-07ff-49b6-baa7-7de42837e1f6" providerId="ADAL" clId="{FE1907FB-7B8A-4389-AF75-B4DE1D83835F}"/>
    <pc:docChg chg="undo custSel addSld delSld modSld sldOrd">
      <pc:chgData name="Rob Luijten" userId="3656dec8-07ff-49b6-baa7-7de42837e1f6" providerId="ADAL" clId="{FE1907FB-7B8A-4389-AF75-B4DE1D83835F}" dt="2022-02-21T19:29:39.874" v="10153" actId="20577"/>
      <pc:docMkLst>
        <pc:docMk/>
      </pc:docMkLst>
      <pc:sldChg chg="addSp delSp modSp mod">
        <pc:chgData name="Rob Luijten" userId="3656dec8-07ff-49b6-baa7-7de42837e1f6" providerId="ADAL" clId="{FE1907FB-7B8A-4389-AF75-B4DE1D83835F}" dt="2022-02-21T16:10:34.324" v="114" actId="1036"/>
        <pc:sldMkLst>
          <pc:docMk/>
          <pc:sldMk cId="2574358565" sldId="257"/>
        </pc:sldMkLst>
        <pc:spChg chg="mod">
          <ac:chgData name="Rob Luijten" userId="3656dec8-07ff-49b6-baa7-7de42837e1f6" providerId="ADAL" clId="{FE1907FB-7B8A-4389-AF75-B4DE1D83835F}" dt="2022-02-21T16:05:02.297" v="15" actId="20577"/>
          <ac:spMkLst>
            <pc:docMk/>
            <pc:sldMk cId="2574358565" sldId="257"/>
            <ac:spMk id="2" creationId="{00000000-0000-0000-0000-000000000000}"/>
          </ac:spMkLst>
        </pc:spChg>
        <pc:spChg chg="mod">
          <ac:chgData name="Rob Luijten" userId="3656dec8-07ff-49b6-baa7-7de42837e1f6" providerId="ADAL" clId="{FE1907FB-7B8A-4389-AF75-B4DE1D83835F}" dt="2022-02-21T16:10:34.324" v="114" actId="1036"/>
          <ac:spMkLst>
            <pc:docMk/>
            <pc:sldMk cId="2574358565" sldId="257"/>
            <ac:spMk id="3" creationId="{00000000-0000-0000-0000-000000000000}"/>
          </ac:spMkLst>
        </pc:spChg>
        <pc:spChg chg="del mod">
          <ac:chgData name="Rob Luijten" userId="3656dec8-07ff-49b6-baa7-7de42837e1f6" providerId="ADAL" clId="{FE1907FB-7B8A-4389-AF75-B4DE1D83835F}" dt="2022-02-21T16:05:30.225" v="47" actId="478"/>
          <ac:spMkLst>
            <pc:docMk/>
            <pc:sldMk cId="2574358565" sldId="257"/>
            <ac:spMk id="4" creationId="{C90B4974-1D50-4DA6-9278-9B74F5E868C0}"/>
          </ac:spMkLst>
        </pc:spChg>
        <pc:picChg chg="add del">
          <ac:chgData name="Rob Luijten" userId="3656dec8-07ff-49b6-baa7-7de42837e1f6" providerId="ADAL" clId="{FE1907FB-7B8A-4389-AF75-B4DE1D83835F}" dt="2022-02-21T16:06:23.040" v="49"/>
          <ac:picMkLst>
            <pc:docMk/>
            <pc:sldMk cId="2574358565" sldId="257"/>
            <ac:picMk id="1026" creationId="{7EC1BC92-42B6-42D8-9077-0F8FB0EEC0A5}"/>
          </ac:picMkLst>
        </pc:picChg>
        <pc:picChg chg="add mod">
          <ac:chgData name="Rob Luijten" userId="3656dec8-07ff-49b6-baa7-7de42837e1f6" providerId="ADAL" clId="{FE1907FB-7B8A-4389-AF75-B4DE1D83835F}" dt="2022-02-21T16:09:55.415" v="59" actId="732"/>
          <ac:picMkLst>
            <pc:docMk/>
            <pc:sldMk cId="2574358565" sldId="257"/>
            <ac:picMk id="1028" creationId="{C1C9B78E-9B31-42C1-8D7F-97C9851FCE9E}"/>
          </ac:picMkLst>
        </pc:picChg>
      </pc:sldChg>
      <pc:sldChg chg="addSp modSp mod modNotesTx">
        <pc:chgData name="Rob Luijten" userId="3656dec8-07ff-49b6-baa7-7de42837e1f6" providerId="ADAL" clId="{FE1907FB-7B8A-4389-AF75-B4DE1D83835F}" dt="2022-02-21T18:02:44.986" v="3026" actId="790"/>
        <pc:sldMkLst>
          <pc:docMk/>
          <pc:sldMk cId="2725839977" sldId="307"/>
        </pc:sldMkLst>
        <pc:spChg chg="add mod">
          <ac:chgData name="Rob Luijten" userId="3656dec8-07ff-49b6-baa7-7de42837e1f6" providerId="ADAL" clId="{FE1907FB-7B8A-4389-AF75-B4DE1D83835F}" dt="2022-02-21T16:17:38.450" v="566" actId="207"/>
          <ac:spMkLst>
            <pc:docMk/>
            <pc:sldMk cId="2725839977" sldId="307"/>
            <ac:spMk id="5" creationId="{AEC201C4-80AF-410D-9722-DA8B631DE67C}"/>
          </ac:spMkLst>
        </pc:spChg>
        <pc:spChg chg="mod">
          <ac:chgData name="Rob Luijten" userId="3656dec8-07ff-49b6-baa7-7de42837e1f6" providerId="ADAL" clId="{FE1907FB-7B8A-4389-AF75-B4DE1D83835F}" dt="2022-02-21T18:02:44.986" v="3026" actId="790"/>
          <ac:spMkLst>
            <pc:docMk/>
            <pc:sldMk cId="2725839977" sldId="307"/>
            <ac:spMk id="8" creationId="{2E58751F-FA98-4DF6-BF0C-E4D07A83E432}"/>
          </ac:spMkLst>
        </pc:spChg>
        <pc:spChg chg="mod">
          <ac:chgData name="Rob Luijten" userId="3656dec8-07ff-49b6-baa7-7de42837e1f6" providerId="ADAL" clId="{FE1907FB-7B8A-4389-AF75-B4DE1D83835F}" dt="2022-02-21T16:10:54.599" v="141" actId="20577"/>
          <ac:spMkLst>
            <pc:docMk/>
            <pc:sldMk cId="2725839977" sldId="307"/>
            <ac:spMk id="9" creationId="{FD25673A-273D-4FB9-BD11-28B8206B1CA8}"/>
          </ac:spMkLst>
        </pc:spChg>
        <pc:spChg chg="mod">
          <ac:chgData name="Rob Luijten" userId="3656dec8-07ff-49b6-baa7-7de42837e1f6" providerId="ADAL" clId="{FE1907FB-7B8A-4389-AF75-B4DE1D83835F}" dt="2022-02-21T16:11:07.683" v="192" actId="1076"/>
          <ac:spMkLst>
            <pc:docMk/>
            <pc:sldMk cId="2725839977" sldId="307"/>
            <ac:spMk id="13" creationId="{DA9880A2-D8C3-4D88-BB6D-DF530C7C6F30}"/>
          </ac:spMkLst>
        </pc:spChg>
      </pc:sldChg>
      <pc:sldChg chg="modSp new del mod">
        <pc:chgData name="Rob Luijten" userId="3656dec8-07ff-49b6-baa7-7de42837e1f6" providerId="ADAL" clId="{FE1907FB-7B8A-4389-AF75-B4DE1D83835F}" dt="2022-02-21T16:52:14.403" v="1112" actId="47"/>
        <pc:sldMkLst>
          <pc:docMk/>
          <pc:sldMk cId="387652769" sldId="308"/>
        </pc:sldMkLst>
        <pc:spChg chg="mod">
          <ac:chgData name="Rob Luijten" userId="3656dec8-07ff-49b6-baa7-7de42837e1f6" providerId="ADAL" clId="{FE1907FB-7B8A-4389-AF75-B4DE1D83835F}" dt="2022-02-21T16:34:00.722" v="589" actId="20577"/>
          <ac:spMkLst>
            <pc:docMk/>
            <pc:sldMk cId="387652769" sldId="308"/>
            <ac:spMk id="2" creationId="{E1CCBA53-3C6B-4B33-BDFC-71270F1BE367}"/>
          </ac:spMkLst>
        </pc:spChg>
        <pc:spChg chg="mod">
          <ac:chgData name="Rob Luijten" userId="3656dec8-07ff-49b6-baa7-7de42837e1f6" providerId="ADAL" clId="{FE1907FB-7B8A-4389-AF75-B4DE1D83835F}" dt="2022-02-21T16:35:48.715" v="657" actId="20577"/>
          <ac:spMkLst>
            <pc:docMk/>
            <pc:sldMk cId="387652769" sldId="308"/>
            <ac:spMk id="3" creationId="{0DC37C02-479E-4C70-9E09-9BF2EDA40E8F}"/>
          </ac:spMkLst>
        </pc:spChg>
      </pc:sldChg>
      <pc:sldChg chg="del">
        <pc:chgData name="Rob Luijten" userId="3656dec8-07ff-49b6-baa7-7de42837e1f6" providerId="ADAL" clId="{FE1907FB-7B8A-4389-AF75-B4DE1D83835F}" dt="2022-02-21T16:10:47.225" v="129" actId="47"/>
        <pc:sldMkLst>
          <pc:docMk/>
          <pc:sldMk cId="1990601314" sldId="308"/>
        </pc:sldMkLst>
      </pc:sldChg>
      <pc:sldChg chg="addSp delSp modSp new mod">
        <pc:chgData name="Rob Luijten" userId="3656dec8-07ff-49b6-baa7-7de42837e1f6" providerId="ADAL" clId="{FE1907FB-7B8A-4389-AF75-B4DE1D83835F}" dt="2022-02-21T16:56:19.253" v="1398" actId="478"/>
        <pc:sldMkLst>
          <pc:docMk/>
          <pc:sldMk cId="1080926081" sldId="309"/>
        </pc:sldMkLst>
        <pc:spChg chg="mod">
          <ac:chgData name="Rob Luijten" userId="3656dec8-07ff-49b6-baa7-7de42837e1f6" providerId="ADAL" clId="{FE1907FB-7B8A-4389-AF75-B4DE1D83835F}" dt="2022-02-21T16:46:44.519" v="739" actId="1036"/>
          <ac:spMkLst>
            <pc:docMk/>
            <pc:sldMk cId="1080926081" sldId="309"/>
            <ac:spMk id="2" creationId="{9AAFCB65-6A34-4C21-AFAD-88F2F766EA51}"/>
          </ac:spMkLst>
        </pc:spChg>
        <pc:spChg chg="del">
          <ac:chgData name="Rob Luijten" userId="3656dec8-07ff-49b6-baa7-7de42837e1f6" providerId="ADAL" clId="{FE1907FB-7B8A-4389-AF75-B4DE1D83835F}" dt="2022-02-21T16:41:17.055" v="659" actId="931"/>
          <ac:spMkLst>
            <pc:docMk/>
            <pc:sldMk cId="1080926081" sldId="309"/>
            <ac:spMk id="3" creationId="{270BD74D-2DB4-41F1-AE2B-F06B5FF3155E}"/>
          </ac:spMkLst>
        </pc:spChg>
        <pc:spChg chg="del">
          <ac:chgData name="Rob Luijten" userId="3656dec8-07ff-49b6-baa7-7de42837e1f6" providerId="ADAL" clId="{FE1907FB-7B8A-4389-AF75-B4DE1D83835F}" dt="2022-02-21T16:56:18.265" v="1397" actId="478"/>
          <ac:spMkLst>
            <pc:docMk/>
            <pc:sldMk cId="1080926081" sldId="309"/>
            <ac:spMk id="5" creationId="{0643B4E2-AABF-4E39-88C2-D17CEB9D31F1}"/>
          </ac:spMkLst>
        </pc:spChg>
        <pc:spChg chg="del">
          <ac:chgData name="Rob Luijten" userId="3656dec8-07ff-49b6-baa7-7de42837e1f6" providerId="ADAL" clId="{FE1907FB-7B8A-4389-AF75-B4DE1D83835F}" dt="2022-02-21T16:56:19.253" v="1398" actId="478"/>
          <ac:spMkLst>
            <pc:docMk/>
            <pc:sldMk cId="1080926081" sldId="309"/>
            <ac:spMk id="6" creationId="{DC8C5033-CED0-4242-99A4-0728ECCF49F3}"/>
          </ac:spMkLst>
        </pc:spChg>
        <pc:spChg chg="add mod">
          <ac:chgData name="Rob Luijten" userId="3656dec8-07ff-49b6-baa7-7de42837e1f6" providerId="ADAL" clId="{FE1907FB-7B8A-4389-AF75-B4DE1D83835F}" dt="2022-02-21T16:46:53.786" v="757" actId="20577"/>
          <ac:spMkLst>
            <pc:docMk/>
            <pc:sldMk cId="1080926081" sldId="309"/>
            <ac:spMk id="10" creationId="{0939EDFA-A70C-43E6-8E7E-64475547E115}"/>
          </ac:spMkLst>
        </pc:spChg>
        <pc:spChg chg="add mod">
          <ac:chgData name="Rob Luijten" userId="3656dec8-07ff-49b6-baa7-7de42837e1f6" providerId="ADAL" clId="{FE1907FB-7B8A-4389-AF75-B4DE1D83835F}" dt="2022-02-21T16:49:11.198" v="854" actId="1037"/>
          <ac:spMkLst>
            <pc:docMk/>
            <pc:sldMk cId="1080926081" sldId="309"/>
            <ac:spMk id="11" creationId="{86AF8723-5327-4D41-9E35-A42F45665FA1}"/>
          </ac:spMkLst>
        </pc:spChg>
        <pc:picChg chg="add mod">
          <ac:chgData name="Rob Luijten" userId="3656dec8-07ff-49b6-baa7-7de42837e1f6" providerId="ADAL" clId="{FE1907FB-7B8A-4389-AF75-B4DE1D83835F}" dt="2022-02-21T16:45:55.429" v="719"/>
          <ac:picMkLst>
            <pc:docMk/>
            <pc:sldMk cId="1080926081" sldId="309"/>
            <ac:picMk id="8" creationId="{26BA5A84-22CA-4657-AA80-FAD1CD3BED39}"/>
          </ac:picMkLst>
        </pc:picChg>
        <pc:picChg chg="add mod">
          <ac:chgData name="Rob Luijten" userId="3656dec8-07ff-49b6-baa7-7de42837e1f6" providerId="ADAL" clId="{FE1907FB-7B8A-4389-AF75-B4DE1D83835F}" dt="2022-02-21T16:46:09.581" v="720"/>
          <ac:picMkLst>
            <pc:docMk/>
            <pc:sldMk cId="1080926081" sldId="309"/>
            <ac:picMk id="9" creationId="{275504D9-0AB1-4A76-B7EA-239D9133EAAA}"/>
          </ac:picMkLst>
        </pc:picChg>
      </pc:sldChg>
      <pc:sldChg chg="del">
        <pc:chgData name="Rob Luijten" userId="3656dec8-07ff-49b6-baa7-7de42837e1f6" providerId="ADAL" clId="{FE1907FB-7B8A-4389-AF75-B4DE1D83835F}" dt="2022-02-21T16:10:50.516" v="130" actId="47"/>
        <pc:sldMkLst>
          <pc:docMk/>
          <pc:sldMk cId="1443683280" sldId="309"/>
        </pc:sldMkLst>
      </pc:sldChg>
      <pc:sldChg chg="del">
        <pc:chgData name="Rob Luijten" userId="3656dec8-07ff-49b6-baa7-7de42837e1f6" providerId="ADAL" clId="{FE1907FB-7B8A-4389-AF75-B4DE1D83835F}" dt="2022-02-21T16:10:47.078" v="128" actId="47"/>
        <pc:sldMkLst>
          <pc:docMk/>
          <pc:sldMk cId="2339466528" sldId="310"/>
        </pc:sldMkLst>
      </pc:sldChg>
      <pc:sldChg chg="addSp delSp modSp new mod">
        <pc:chgData name="Rob Luijten" userId="3656dec8-07ff-49b6-baa7-7de42837e1f6" providerId="ADAL" clId="{FE1907FB-7B8A-4389-AF75-B4DE1D83835F}" dt="2022-02-21T18:02:50.759" v="3027" actId="20577"/>
        <pc:sldMkLst>
          <pc:docMk/>
          <pc:sldMk cId="3450156338" sldId="310"/>
        </pc:sldMkLst>
        <pc:spChg chg="mod">
          <ac:chgData name="Rob Luijten" userId="3656dec8-07ff-49b6-baa7-7de42837e1f6" providerId="ADAL" clId="{FE1907FB-7B8A-4389-AF75-B4DE1D83835F}" dt="2022-02-21T16:47:32.113" v="801" actId="20577"/>
          <ac:spMkLst>
            <pc:docMk/>
            <pc:sldMk cId="3450156338" sldId="310"/>
            <ac:spMk id="2" creationId="{F0E6C68C-36A1-4EAB-B64C-CA660C34A16B}"/>
          </ac:spMkLst>
        </pc:spChg>
        <pc:spChg chg="del">
          <ac:chgData name="Rob Luijten" userId="3656dec8-07ff-49b6-baa7-7de42837e1f6" providerId="ADAL" clId="{FE1907FB-7B8A-4389-AF75-B4DE1D83835F}" dt="2022-02-21T16:47:51.266" v="802" actId="931"/>
          <ac:spMkLst>
            <pc:docMk/>
            <pc:sldMk cId="3450156338" sldId="310"/>
            <ac:spMk id="3" creationId="{D718D7F8-AD31-4BE3-BD03-77FEEF2A4729}"/>
          </ac:spMkLst>
        </pc:spChg>
        <pc:spChg chg="del">
          <ac:chgData name="Rob Luijten" userId="3656dec8-07ff-49b6-baa7-7de42837e1f6" providerId="ADAL" clId="{FE1907FB-7B8A-4389-AF75-B4DE1D83835F}" dt="2022-02-21T16:56:09.896" v="1392" actId="478"/>
          <ac:spMkLst>
            <pc:docMk/>
            <pc:sldMk cId="3450156338" sldId="310"/>
            <ac:spMk id="5" creationId="{C7B9427C-2DB7-47D1-82DE-2C86B4A1CC46}"/>
          </ac:spMkLst>
        </pc:spChg>
        <pc:spChg chg="del">
          <ac:chgData name="Rob Luijten" userId="3656dec8-07ff-49b6-baa7-7de42837e1f6" providerId="ADAL" clId="{FE1907FB-7B8A-4389-AF75-B4DE1D83835F}" dt="2022-02-21T16:56:12.429" v="1393" actId="478"/>
          <ac:spMkLst>
            <pc:docMk/>
            <pc:sldMk cId="3450156338" sldId="310"/>
            <ac:spMk id="6" creationId="{3FF21906-C211-4B8E-B31A-5E0C2C8B31E5}"/>
          </ac:spMkLst>
        </pc:spChg>
        <pc:spChg chg="add mod">
          <ac:chgData name="Rob Luijten" userId="3656dec8-07ff-49b6-baa7-7de42837e1f6" providerId="ADAL" clId="{FE1907FB-7B8A-4389-AF75-B4DE1D83835F}" dt="2022-02-21T16:48:55.933" v="847" actId="1038"/>
          <ac:spMkLst>
            <pc:docMk/>
            <pc:sldMk cId="3450156338" sldId="310"/>
            <ac:spMk id="9" creationId="{905C35E2-7832-4C40-9D13-13900822C217}"/>
          </ac:spMkLst>
        </pc:spChg>
        <pc:spChg chg="add mod">
          <ac:chgData name="Rob Luijten" userId="3656dec8-07ff-49b6-baa7-7de42837e1f6" providerId="ADAL" clId="{FE1907FB-7B8A-4389-AF75-B4DE1D83835F}" dt="2022-02-21T18:02:50.759" v="3027" actId="20577"/>
          <ac:spMkLst>
            <pc:docMk/>
            <pc:sldMk cId="3450156338" sldId="310"/>
            <ac:spMk id="10" creationId="{41D860E3-7247-4D5D-82E5-38F424A8830A}"/>
          </ac:spMkLst>
        </pc:spChg>
        <pc:picChg chg="add mod">
          <ac:chgData name="Rob Luijten" userId="3656dec8-07ff-49b6-baa7-7de42837e1f6" providerId="ADAL" clId="{FE1907FB-7B8A-4389-AF75-B4DE1D83835F}" dt="2022-02-21T16:48:19.351" v="807"/>
          <ac:picMkLst>
            <pc:docMk/>
            <pc:sldMk cId="3450156338" sldId="310"/>
            <ac:picMk id="8" creationId="{3BC4AFC3-461D-464D-8E31-C24DBF8A1B25}"/>
          </ac:picMkLst>
        </pc:picChg>
      </pc:sldChg>
      <pc:sldChg chg="del">
        <pc:chgData name="Rob Luijten" userId="3656dec8-07ff-49b6-baa7-7de42837e1f6" providerId="ADAL" clId="{FE1907FB-7B8A-4389-AF75-B4DE1D83835F}" dt="2022-02-21T16:10:46.797" v="126" actId="47"/>
        <pc:sldMkLst>
          <pc:docMk/>
          <pc:sldMk cId="177591369" sldId="311"/>
        </pc:sldMkLst>
      </pc:sldChg>
      <pc:sldChg chg="addSp delSp modSp add mod ord modAnim modNotesTx">
        <pc:chgData name="Rob Luijten" userId="3656dec8-07ff-49b6-baa7-7de42837e1f6" providerId="ADAL" clId="{FE1907FB-7B8A-4389-AF75-B4DE1D83835F}" dt="2022-02-21T18:59:29.424" v="6534"/>
        <pc:sldMkLst>
          <pc:docMk/>
          <pc:sldMk cId="1564067866" sldId="311"/>
        </pc:sldMkLst>
        <pc:spChg chg="mod">
          <ac:chgData name="Rob Luijten" userId="3656dec8-07ff-49b6-baa7-7de42837e1f6" providerId="ADAL" clId="{FE1907FB-7B8A-4389-AF75-B4DE1D83835F}" dt="2022-02-21T18:59:18.664" v="6533" actId="20577"/>
          <ac:spMkLst>
            <pc:docMk/>
            <pc:sldMk cId="1564067866" sldId="311"/>
            <ac:spMk id="3" creationId="{0DC37C02-479E-4C70-9E09-9BF2EDA40E8F}"/>
          </ac:spMkLst>
        </pc:spChg>
        <pc:spChg chg="del mod">
          <ac:chgData name="Rob Luijten" userId="3656dec8-07ff-49b6-baa7-7de42837e1f6" providerId="ADAL" clId="{FE1907FB-7B8A-4389-AF75-B4DE1D83835F}" dt="2022-02-21T16:56:16.431" v="1396" actId="478"/>
          <ac:spMkLst>
            <pc:docMk/>
            <pc:sldMk cId="1564067866" sldId="311"/>
            <ac:spMk id="5" creationId="{1303618B-EDD4-43AC-939E-AD49721B4385}"/>
          </ac:spMkLst>
        </pc:spChg>
        <pc:spChg chg="del">
          <ac:chgData name="Rob Luijten" userId="3656dec8-07ff-49b6-baa7-7de42837e1f6" providerId="ADAL" clId="{FE1907FB-7B8A-4389-AF75-B4DE1D83835F}" dt="2022-02-21T16:56:14.096" v="1394" actId="478"/>
          <ac:spMkLst>
            <pc:docMk/>
            <pc:sldMk cId="1564067866" sldId="311"/>
            <ac:spMk id="6" creationId="{61BFD7CD-4822-4448-BD98-A161544403FC}"/>
          </ac:spMkLst>
        </pc:spChg>
        <pc:picChg chg="add mod">
          <ac:chgData name="Rob Luijten" userId="3656dec8-07ff-49b6-baa7-7de42837e1f6" providerId="ADAL" clId="{FE1907FB-7B8A-4389-AF75-B4DE1D83835F}" dt="2022-02-21T16:52:09.832" v="1111" actId="1076"/>
          <ac:picMkLst>
            <pc:docMk/>
            <pc:sldMk cId="1564067866" sldId="311"/>
            <ac:picMk id="1026" creationId="{330C4097-A074-4F9C-B3EF-4EC1F684D3C0}"/>
          </ac:picMkLst>
        </pc:picChg>
      </pc:sldChg>
      <pc:sldChg chg="addSp modSp add mod">
        <pc:chgData name="Rob Luijten" userId="3656dec8-07ff-49b6-baa7-7de42837e1f6" providerId="ADAL" clId="{FE1907FB-7B8A-4389-AF75-B4DE1D83835F}" dt="2022-02-21T17:49:10.724" v="1434" actId="1038"/>
        <pc:sldMkLst>
          <pc:docMk/>
          <pc:sldMk cId="1146338" sldId="312"/>
        </pc:sldMkLst>
        <pc:spChg chg="add mod">
          <ac:chgData name="Rob Luijten" userId="3656dec8-07ff-49b6-baa7-7de42837e1f6" providerId="ADAL" clId="{FE1907FB-7B8A-4389-AF75-B4DE1D83835F}" dt="2022-02-21T17:49:10.724" v="1434" actId="1038"/>
          <ac:spMkLst>
            <pc:docMk/>
            <pc:sldMk cId="1146338" sldId="312"/>
            <ac:spMk id="6" creationId="{86CF922A-AF74-42E6-8E6F-4E77CFB4F15E}"/>
          </ac:spMkLst>
        </pc:spChg>
      </pc:sldChg>
      <pc:sldChg chg="del">
        <pc:chgData name="Rob Luijten" userId="3656dec8-07ff-49b6-baa7-7de42837e1f6" providerId="ADAL" clId="{FE1907FB-7B8A-4389-AF75-B4DE1D83835F}" dt="2022-02-21T16:10:46.655" v="125" actId="47"/>
        <pc:sldMkLst>
          <pc:docMk/>
          <pc:sldMk cId="4149902131" sldId="312"/>
        </pc:sldMkLst>
      </pc:sldChg>
      <pc:sldChg chg="del">
        <pc:chgData name="Rob Luijten" userId="3656dec8-07ff-49b6-baa7-7de42837e1f6" providerId="ADAL" clId="{FE1907FB-7B8A-4389-AF75-B4DE1D83835F}" dt="2022-02-21T16:10:46.516" v="124" actId="47"/>
        <pc:sldMkLst>
          <pc:docMk/>
          <pc:sldMk cId="1407685101" sldId="313"/>
        </pc:sldMkLst>
      </pc:sldChg>
      <pc:sldChg chg="addSp delSp modSp new mod">
        <pc:chgData name="Rob Luijten" userId="3656dec8-07ff-49b6-baa7-7de42837e1f6" providerId="ADAL" clId="{FE1907FB-7B8A-4389-AF75-B4DE1D83835F}" dt="2022-02-21T18:08:13.821" v="3229" actId="20577"/>
        <pc:sldMkLst>
          <pc:docMk/>
          <pc:sldMk cId="1621896118" sldId="313"/>
        </pc:sldMkLst>
        <pc:spChg chg="mod">
          <ac:chgData name="Rob Luijten" userId="3656dec8-07ff-49b6-baa7-7de42837e1f6" providerId="ADAL" clId="{FE1907FB-7B8A-4389-AF75-B4DE1D83835F}" dt="2022-02-21T17:49:38.197" v="1455" actId="20577"/>
          <ac:spMkLst>
            <pc:docMk/>
            <pc:sldMk cId="1621896118" sldId="313"/>
            <ac:spMk id="2" creationId="{E8D6F64F-B670-4BF8-A31D-2416073EB372}"/>
          </ac:spMkLst>
        </pc:spChg>
        <pc:spChg chg="del">
          <ac:chgData name="Rob Luijten" userId="3656dec8-07ff-49b6-baa7-7de42837e1f6" providerId="ADAL" clId="{FE1907FB-7B8A-4389-AF75-B4DE1D83835F}" dt="2022-02-21T17:49:43.285" v="1456"/>
          <ac:spMkLst>
            <pc:docMk/>
            <pc:sldMk cId="1621896118" sldId="313"/>
            <ac:spMk id="3" creationId="{AB245465-34DB-4EF0-8E6B-72AA30115428}"/>
          </ac:spMkLst>
        </pc:spChg>
        <pc:spChg chg="add del mod">
          <ac:chgData name="Rob Luijten" userId="3656dec8-07ff-49b6-baa7-7de42837e1f6" providerId="ADAL" clId="{FE1907FB-7B8A-4389-AF75-B4DE1D83835F}" dt="2022-02-21T17:49:55.381" v="1469" actId="478"/>
          <ac:spMkLst>
            <pc:docMk/>
            <pc:sldMk cId="1621896118" sldId="313"/>
            <ac:spMk id="7" creationId="{9437FF4B-C428-41AD-9192-363C112E91A1}"/>
          </ac:spMkLst>
        </pc:spChg>
        <pc:spChg chg="add del mod">
          <ac:chgData name="Rob Luijten" userId="3656dec8-07ff-49b6-baa7-7de42837e1f6" providerId="ADAL" clId="{FE1907FB-7B8A-4389-AF75-B4DE1D83835F}" dt="2022-02-21T17:49:57.598" v="1471" actId="478"/>
          <ac:spMkLst>
            <pc:docMk/>
            <pc:sldMk cId="1621896118" sldId="313"/>
            <ac:spMk id="9" creationId="{970CE220-D6CF-486D-BDF2-90C4D362FFB5}"/>
          </ac:spMkLst>
        </pc:spChg>
        <pc:spChg chg="add mod">
          <ac:chgData name="Rob Luijten" userId="3656dec8-07ff-49b6-baa7-7de42837e1f6" providerId="ADAL" clId="{FE1907FB-7B8A-4389-AF75-B4DE1D83835F}" dt="2022-02-21T18:08:13.821" v="3229" actId="20577"/>
          <ac:spMkLst>
            <pc:docMk/>
            <pc:sldMk cId="1621896118" sldId="313"/>
            <ac:spMk id="10" creationId="{D0F33911-B660-433F-BEE3-1CD608E74E38}"/>
          </ac:spMkLst>
        </pc:spChg>
        <pc:picChg chg="add del">
          <ac:chgData name="Rob Luijten" userId="3656dec8-07ff-49b6-baa7-7de42837e1f6" providerId="ADAL" clId="{FE1907FB-7B8A-4389-AF75-B4DE1D83835F}" dt="2022-02-21T18:06:20.950" v="3171" actId="22"/>
          <ac:picMkLst>
            <pc:docMk/>
            <pc:sldMk cId="1621896118" sldId="313"/>
            <ac:picMk id="7" creationId="{DFF6635A-D1E2-40C1-8343-5A600A9D5649}"/>
          </ac:picMkLst>
        </pc:picChg>
      </pc:sldChg>
      <pc:sldChg chg="modSp add mod">
        <pc:chgData name="Rob Luijten" userId="3656dec8-07ff-49b6-baa7-7de42837e1f6" providerId="ADAL" clId="{FE1907FB-7B8A-4389-AF75-B4DE1D83835F}" dt="2022-02-21T18:08:02.165" v="3228" actId="20577"/>
        <pc:sldMkLst>
          <pc:docMk/>
          <pc:sldMk cId="884016806" sldId="314"/>
        </pc:sldMkLst>
        <pc:spChg chg="mod">
          <ac:chgData name="Rob Luijten" userId="3656dec8-07ff-49b6-baa7-7de42837e1f6" providerId="ADAL" clId="{FE1907FB-7B8A-4389-AF75-B4DE1D83835F}" dt="2022-02-21T17:52:29.526" v="1919" actId="20577"/>
          <ac:spMkLst>
            <pc:docMk/>
            <pc:sldMk cId="884016806" sldId="314"/>
            <ac:spMk id="2" creationId="{E8D6F64F-B670-4BF8-A31D-2416073EB372}"/>
          </ac:spMkLst>
        </pc:spChg>
        <pc:spChg chg="mod">
          <ac:chgData name="Rob Luijten" userId="3656dec8-07ff-49b6-baa7-7de42837e1f6" providerId="ADAL" clId="{FE1907FB-7B8A-4389-AF75-B4DE1D83835F}" dt="2022-02-21T18:08:02.165" v="3228" actId="20577"/>
          <ac:spMkLst>
            <pc:docMk/>
            <pc:sldMk cId="884016806" sldId="314"/>
            <ac:spMk id="10" creationId="{D0F33911-B660-433F-BEE3-1CD608E74E38}"/>
          </ac:spMkLst>
        </pc:spChg>
      </pc:sldChg>
      <pc:sldChg chg="del">
        <pc:chgData name="Rob Luijten" userId="3656dec8-07ff-49b6-baa7-7de42837e1f6" providerId="ADAL" clId="{FE1907FB-7B8A-4389-AF75-B4DE1D83835F}" dt="2022-02-21T16:10:46.375" v="123" actId="47"/>
        <pc:sldMkLst>
          <pc:docMk/>
          <pc:sldMk cId="3308521853" sldId="314"/>
        </pc:sldMkLst>
      </pc:sldChg>
      <pc:sldChg chg="del">
        <pc:chgData name="Rob Luijten" userId="3656dec8-07ff-49b6-baa7-7de42837e1f6" providerId="ADAL" clId="{FE1907FB-7B8A-4389-AF75-B4DE1D83835F}" dt="2022-02-21T16:10:46.230" v="122" actId="47"/>
        <pc:sldMkLst>
          <pc:docMk/>
          <pc:sldMk cId="258696779" sldId="315"/>
        </pc:sldMkLst>
      </pc:sldChg>
      <pc:sldChg chg="addSp delSp modSp new mod">
        <pc:chgData name="Rob Luijten" userId="3656dec8-07ff-49b6-baa7-7de42837e1f6" providerId="ADAL" clId="{FE1907FB-7B8A-4389-AF75-B4DE1D83835F}" dt="2022-02-21T18:05:46.498" v="3169" actId="1037"/>
        <pc:sldMkLst>
          <pc:docMk/>
          <pc:sldMk cId="3625606005" sldId="315"/>
        </pc:sldMkLst>
        <pc:spChg chg="mod">
          <ac:chgData name="Rob Luijten" userId="3656dec8-07ff-49b6-baa7-7de42837e1f6" providerId="ADAL" clId="{FE1907FB-7B8A-4389-AF75-B4DE1D83835F}" dt="2022-02-21T17:55:17.349" v="2304" actId="20577"/>
          <ac:spMkLst>
            <pc:docMk/>
            <pc:sldMk cId="3625606005" sldId="315"/>
            <ac:spMk id="2" creationId="{927411BE-62C7-4A1C-AF9D-D673AE0B70FB}"/>
          </ac:spMkLst>
        </pc:spChg>
        <pc:spChg chg="add del mod">
          <ac:chgData name="Rob Luijten" userId="3656dec8-07ff-49b6-baa7-7de42837e1f6" providerId="ADAL" clId="{FE1907FB-7B8A-4389-AF75-B4DE1D83835F}" dt="2022-02-21T17:56:03.611" v="2436" actId="403"/>
          <ac:spMkLst>
            <pc:docMk/>
            <pc:sldMk cId="3625606005" sldId="315"/>
            <ac:spMk id="3" creationId="{D8079AF8-1833-4B96-91DD-D1D5176A3B9B}"/>
          </ac:spMkLst>
        </pc:spChg>
        <pc:spChg chg="add del mod">
          <ac:chgData name="Rob Luijten" userId="3656dec8-07ff-49b6-baa7-7de42837e1f6" providerId="ADAL" clId="{FE1907FB-7B8A-4389-AF75-B4DE1D83835F}" dt="2022-02-21T17:55:23.416" v="2308"/>
          <ac:spMkLst>
            <pc:docMk/>
            <pc:sldMk cId="3625606005" sldId="315"/>
            <ac:spMk id="7" creationId="{A2045149-8DBB-45C3-9F12-DFB86CD380ED}"/>
          </ac:spMkLst>
        </pc:spChg>
        <pc:spChg chg="add mod">
          <ac:chgData name="Rob Luijten" userId="3656dec8-07ff-49b6-baa7-7de42837e1f6" providerId="ADAL" clId="{FE1907FB-7B8A-4389-AF75-B4DE1D83835F}" dt="2022-02-21T17:55:30.765" v="2325" actId="20577"/>
          <ac:spMkLst>
            <pc:docMk/>
            <pc:sldMk cId="3625606005" sldId="315"/>
            <ac:spMk id="8" creationId="{C95B3DB6-D68F-4B16-9112-548C52D6D6E9}"/>
          </ac:spMkLst>
        </pc:spChg>
        <pc:spChg chg="add mod">
          <ac:chgData name="Rob Luijten" userId="3656dec8-07ff-49b6-baa7-7de42837e1f6" providerId="ADAL" clId="{FE1907FB-7B8A-4389-AF75-B4DE1D83835F}" dt="2022-02-21T18:05:27.471" v="3126" actId="1035"/>
          <ac:spMkLst>
            <pc:docMk/>
            <pc:sldMk cId="3625606005" sldId="315"/>
            <ac:spMk id="10" creationId="{CC8281E5-0E6E-4E23-86D2-A99424C34AC5}"/>
          </ac:spMkLst>
        </pc:spChg>
        <pc:picChg chg="add mod">
          <ac:chgData name="Rob Luijten" userId="3656dec8-07ff-49b6-baa7-7de42837e1f6" providerId="ADAL" clId="{FE1907FB-7B8A-4389-AF75-B4DE1D83835F}" dt="2022-02-21T18:05:46.498" v="3169" actId="1037"/>
          <ac:picMkLst>
            <pc:docMk/>
            <pc:sldMk cId="3625606005" sldId="315"/>
            <ac:picMk id="9" creationId="{E0A3BC9C-E6CC-4CD2-8AEE-05B3FDEBCAD4}"/>
          </ac:picMkLst>
        </pc:picChg>
      </pc:sldChg>
      <pc:sldChg chg="del">
        <pc:chgData name="Rob Luijten" userId="3656dec8-07ff-49b6-baa7-7de42837e1f6" providerId="ADAL" clId="{FE1907FB-7B8A-4389-AF75-B4DE1D83835F}" dt="2022-02-21T16:10:46.086" v="121" actId="47"/>
        <pc:sldMkLst>
          <pc:docMk/>
          <pc:sldMk cId="2963422970" sldId="316"/>
        </pc:sldMkLst>
      </pc:sldChg>
      <pc:sldChg chg="addSp delSp modSp add mod ord modClrScheme chgLayout">
        <pc:chgData name="Rob Luijten" userId="3656dec8-07ff-49b6-baa7-7de42837e1f6" providerId="ADAL" clId="{FE1907FB-7B8A-4389-AF75-B4DE1D83835F}" dt="2022-02-21T17:59:21.988" v="2621" actId="1076"/>
        <pc:sldMkLst>
          <pc:docMk/>
          <pc:sldMk cId="3066017020" sldId="316"/>
        </pc:sldMkLst>
        <pc:spChg chg="mod">
          <ac:chgData name="Rob Luijten" userId="3656dec8-07ff-49b6-baa7-7de42837e1f6" providerId="ADAL" clId="{FE1907FB-7B8A-4389-AF75-B4DE1D83835F}" dt="2022-02-21T17:59:16.950" v="2620" actId="26606"/>
          <ac:spMkLst>
            <pc:docMk/>
            <pc:sldMk cId="3066017020" sldId="316"/>
            <ac:spMk id="2" creationId="{E8D6F64F-B670-4BF8-A31D-2416073EB372}"/>
          </ac:spMkLst>
        </pc:spChg>
        <pc:spChg chg="mod ord">
          <ac:chgData name="Rob Luijten" userId="3656dec8-07ff-49b6-baa7-7de42837e1f6" providerId="ADAL" clId="{FE1907FB-7B8A-4389-AF75-B4DE1D83835F}" dt="2022-02-21T17:59:16.950" v="2620" actId="26606"/>
          <ac:spMkLst>
            <pc:docMk/>
            <pc:sldMk cId="3066017020" sldId="316"/>
            <ac:spMk id="4" creationId="{3D999AD7-31B7-467D-B432-D5D1D09EB753}"/>
          </ac:spMkLst>
        </pc:spChg>
        <pc:spChg chg="mod">
          <ac:chgData name="Rob Luijten" userId="3656dec8-07ff-49b6-baa7-7de42837e1f6" providerId="ADAL" clId="{FE1907FB-7B8A-4389-AF75-B4DE1D83835F}" dt="2022-02-21T17:59:16.950" v="2620" actId="26606"/>
          <ac:spMkLst>
            <pc:docMk/>
            <pc:sldMk cId="3066017020" sldId="316"/>
            <ac:spMk id="5" creationId="{3DF70AAB-99D0-4652-A41E-21D0D0D65732}"/>
          </ac:spMkLst>
        </pc:spChg>
        <pc:spChg chg="mod">
          <ac:chgData name="Rob Luijten" userId="3656dec8-07ff-49b6-baa7-7de42837e1f6" providerId="ADAL" clId="{FE1907FB-7B8A-4389-AF75-B4DE1D83835F}" dt="2022-02-21T17:59:16.950" v="2620" actId="26606"/>
          <ac:spMkLst>
            <pc:docMk/>
            <pc:sldMk cId="3066017020" sldId="316"/>
            <ac:spMk id="6" creationId="{2FA47E19-A462-4045-8BB0-C727AB9A48EF}"/>
          </ac:spMkLst>
        </pc:spChg>
        <pc:spChg chg="mod ord">
          <ac:chgData name="Rob Luijten" userId="3656dec8-07ff-49b6-baa7-7de42837e1f6" providerId="ADAL" clId="{FE1907FB-7B8A-4389-AF75-B4DE1D83835F}" dt="2022-02-21T17:59:21.988" v="2621" actId="1076"/>
          <ac:spMkLst>
            <pc:docMk/>
            <pc:sldMk cId="3066017020" sldId="316"/>
            <ac:spMk id="10" creationId="{D0F33911-B660-433F-BEE3-1CD608E74E38}"/>
          </ac:spMkLst>
        </pc:spChg>
        <pc:spChg chg="add del mod">
          <ac:chgData name="Rob Luijten" userId="3656dec8-07ff-49b6-baa7-7de42837e1f6" providerId="ADAL" clId="{FE1907FB-7B8A-4389-AF75-B4DE1D83835F}" dt="2022-02-21T17:59:16.950" v="2620" actId="26606"/>
          <ac:spMkLst>
            <pc:docMk/>
            <pc:sldMk cId="3066017020" sldId="316"/>
            <ac:spMk id="73" creationId="{5CAC492B-6E6D-4D4C-81E0-0984AD5FCE53}"/>
          </ac:spMkLst>
        </pc:spChg>
        <pc:spChg chg="add mod">
          <ac:chgData name="Rob Luijten" userId="3656dec8-07ff-49b6-baa7-7de42837e1f6" providerId="ADAL" clId="{FE1907FB-7B8A-4389-AF75-B4DE1D83835F}" dt="2022-02-21T17:59:16.950" v="2620" actId="26606"/>
          <ac:spMkLst>
            <pc:docMk/>
            <pc:sldMk cId="3066017020" sldId="316"/>
            <ac:spMk id="137" creationId="{B6A3045C-AFD7-44D8-99DF-280C90ADEC59}"/>
          </ac:spMkLst>
        </pc:spChg>
        <pc:picChg chg="add del mod">
          <ac:chgData name="Rob Luijten" userId="3656dec8-07ff-49b6-baa7-7de42837e1f6" providerId="ADAL" clId="{FE1907FB-7B8A-4389-AF75-B4DE1D83835F}" dt="2022-02-21T17:57:36.260" v="2615" actId="478"/>
          <ac:picMkLst>
            <pc:docMk/>
            <pc:sldMk cId="3066017020" sldId="316"/>
            <ac:picMk id="2050" creationId="{5CB8C8CA-A8A2-4663-8714-0C47567F6890}"/>
          </ac:picMkLst>
        </pc:picChg>
        <pc:picChg chg="add mod">
          <ac:chgData name="Rob Luijten" userId="3656dec8-07ff-49b6-baa7-7de42837e1f6" providerId="ADAL" clId="{FE1907FB-7B8A-4389-AF75-B4DE1D83835F}" dt="2022-02-21T17:59:16.950" v="2620" actId="26606"/>
          <ac:picMkLst>
            <pc:docMk/>
            <pc:sldMk cId="3066017020" sldId="316"/>
            <ac:picMk id="2052" creationId="{C72E56EE-FECA-486B-9DE0-4C5D9D5D9723}"/>
          </ac:picMkLst>
        </pc:picChg>
      </pc:sldChg>
      <pc:sldChg chg="modSp new del mod">
        <pc:chgData name="Rob Luijten" userId="3656dec8-07ff-49b6-baa7-7de42837e1f6" providerId="ADAL" clId="{FE1907FB-7B8A-4389-AF75-B4DE1D83835F}" dt="2022-02-21T17:56:23.411" v="2455" actId="47"/>
        <pc:sldMkLst>
          <pc:docMk/>
          <pc:sldMk cId="3588240644" sldId="316"/>
        </pc:sldMkLst>
        <pc:spChg chg="mod">
          <ac:chgData name="Rob Luijten" userId="3656dec8-07ff-49b6-baa7-7de42837e1f6" providerId="ADAL" clId="{FE1907FB-7B8A-4389-AF75-B4DE1D83835F}" dt="2022-02-21T17:56:20.052" v="2454" actId="20577"/>
          <ac:spMkLst>
            <pc:docMk/>
            <pc:sldMk cId="3588240644" sldId="316"/>
            <ac:spMk id="2" creationId="{1F785993-828E-4BB0-8032-5EB9890A437A}"/>
          </ac:spMkLst>
        </pc:spChg>
      </pc:sldChg>
      <pc:sldChg chg="add del">
        <pc:chgData name="Rob Luijten" userId="3656dec8-07ff-49b6-baa7-7de42837e1f6" providerId="ADAL" clId="{FE1907FB-7B8A-4389-AF75-B4DE1D83835F}" dt="2022-02-21T17:59:38.905" v="2623"/>
        <pc:sldMkLst>
          <pc:docMk/>
          <pc:sldMk cId="320264062" sldId="317"/>
        </pc:sldMkLst>
      </pc:sldChg>
      <pc:sldChg chg="del">
        <pc:chgData name="Rob Luijten" userId="3656dec8-07ff-49b6-baa7-7de42837e1f6" providerId="ADAL" clId="{FE1907FB-7B8A-4389-AF75-B4DE1D83835F}" dt="2022-02-21T16:10:45.949" v="120" actId="47"/>
        <pc:sldMkLst>
          <pc:docMk/>
          <pc:sldMk cId="1513197226" sldId="317"/>
        </pc:sldMkLst>
      </pc:sldChg>
      <pc:sldChg chg="modSp add mod">
        <pc:chgData name="Rob Luijten" userId="3656dec8-07ff-49b6-baa7-7de42837e1f6" providerId="ADAL" clId="{FE1907FB-7B8A-4389-AF75-B4DE1D83835F}" dt="2022-02-21T18:07:52.830" v="3227" actId="5793"/>
        <pc:sldMkLst>
          <pc:docMk/>
          <pc:sldMk cId="4151936239" sldId="317"/>
        </pc:sldMkLst>
        <pc:spChg chg="mod">
          <ac:chgData name="Rob Luijten" userId="3656dec8-07ff-49b6-baa7-7de42837e1f6" providerId="ADAL" clId="{FE1907FB-7B8A-4389-AF75-B4DE1D83835F}" dt="2022-02-21T17:59:45.541" v="2645" actId="20577"/>
          <ac:spMkLst>
            <pc:docMk/>
            <pc:sldMk cId="4151936239" sldId="317"/>
            <ac:spMk id="2" creationId="{E8D6F64F-B670-4BF8-A31D-2416073EB372}"/>
          </ac:spMkLst>
        </pc:spChg>
        <pc:spChg chg="mod">
          <ac:chgData name="Rob Luijten" userId="3656dec8-07ff-49b6-baa7-7de42837e1f6" providerId="ADAL" clId="{FE1907FB-7B8A-4389-AF75-B4DE1D83835F}" dt="2022-02-21T18:07:52.830" v="3227" actId="5793"/>
          <ac:spMkLst>
            <pc:docMk/>
            <pc:sldMk cId="4151936239" sldId="317"/>
            <ac:spMk id="10" creationId="{D0F33911-B660-433F-BEE3-1CD608E74E38}"/>
          </ac:spMkLst>
        </pc:spChg>
      </pc:sldChg>
      <pc:sldChg chg="del">
        <pc:chgData name="Rob Luijten" userId="3656dec8-07ff-49b6-baa7-7de42837e1f6" providerId="ADAL" clId="{FE1907FB-7B8A-4389-AF75-B4DE1D83835F}" dt="2022-02-21T16:10:45.808" v="119" actId="47"/>
        <pc:sldMkLst>
          <pc:docMk/>
          <pc:sldMk cId="1225810731" sldId="318"/>
        </pc:sldMkLst>
      </pc:sldChg>
      <pc:sldChg chg="addSp delSp modSp new mod">
        <pc:chgData name="Rob Luijten" userId="3656dec8-07ff-49b6-baa7-7de42837e1f6" providerId="ADAL" clId="{FE1907FB-7B8A-4389-AF75-B4DE1D83835F}" dt="2022-02-21T18:06:55.387" v="3209" actId="1038"/>
        <pc:sldMkLst>
          <pc:docMk/>
          <pc:sldMk cId="3310071840" sldId="318"/>
        </pc:sldMkLst>
        <pc:spChg chg="mod">
          <ac:chgData name="Rob Luijten" userId="3656dec8-07ff-49b6-baa7-7de42837e1f6" providerId="ADAL" clId="{FE1907FB-7B8A-4389-AF75-B4DE1D83835F}" dt="2022-02-21T18:06:32.432" v="3189" actId="20577"/>
          <ac:spMkLst>
            <pc:docMk/>
            <pc:sldMk cId="3310071840" sldId="318"/>
            <ac:spMk id="2" creationId="{857DB1FC-B5AE-45CD-AD55-7174595AA0CB}"/>
          </ac:spMkLst>
        </pc:spChg>
        <pc:spChg chg="del">
          <ac:chgData name="Rob Luijten" userId="3656dec8-07ff-49b6-baa7-7de42837e1f6" providerId="ADAL" clId="{FE1907FB-7B8A-4389-AF75-B4DE1D83835F}" dt="2022-02-21T18:06:34.618" v="3190" actId="478"/>
          <ac:spMkLst>
            <pc:docMk/>
            <pc:sldMk cId="3310071840" sldId="318"/>
            <ac:spMk id="3" creationId="{3AA02DFD-31C2-4742-A489-BBF575714626}"/>
          </ac:spMkLst>
        </pc:spChg>
        <pc:spChg chg="del">
          <ac:chgData name="Rob Luijten" userId="3656dec8-07ff-49b6-baa7-7de42837e1f6" providerId="ADAL" clId="{FE1907FB-7B8A-4389-AF75-B4DE1D83835F}" dt="2022-02-21T18:06:48.115" v="3197" actId="478"/>
          <ac:spMkLst>
            <pc:docMk/>
            <pc:sldMk cId="3310071840" sldId="318"/>
            <ac:spMk id="5" creationId="{964DBB46-886D-45F0-9A28-7E2C6DD6C218}"/>
          </ac:spMkLst>
        </pc:spChg>
        <pc:spChg chg="del">
          <ac:chgData name="Rob Luijten" userId="3656dec8-07ff-49b6-baa7-7de42837e1f6" providerId="ADAL" clId="{FE1907FB-7B8A-4389-AF75-B4DE1D83835F}" dt="2022-02-21T18:06:48.883" v="3198" actId="478"/>
          <ac:spMkLst>
            <pc:docMk/>
            <pc:sldMk cId="3310071840" sldId="318"/>
            <ac:spMk id="6" creationId="{C1BC665A-52C7-43B7-92D9-2FD1B951DB5F}"/>
          </ac:spMkLst>
        </pc:spChg>
        <pc:picChg chg="add mod">
          <ac:chgData name="Rob Luijten" userId="3656dec8-07ff-49b6-baa7-7de42837e1f6" providerId="ADAL" clId="{FE1907FB-7B8A-4389-AF75-B4DE1D83835F}" dt="2022-02-21T18:06:55.387" v="3209" actId="1038"/>
          <ac:picMkLst>
            <pc:docMk/>
            <pc:sldMk cId="3310071840" sldId="318"/>
            <ac:picMk id="8" creationId="{61FFBEC7-03DB-4F47-B17E-7F9D5D53FEA8}"/>
          </ac:picMkLst>
        </pc:picChg>
      </pc:sldChg>
      <pc:sldChg chg="addSp delSp modSp new mod modClrScheme chgLayout">
        <pc:chgData name="Rob Luijten" userId="3656dec8-07ff-49b6-baa7-7de42837e1f6" providerId="ADAL" clId="{FE1907FB-7B8A-4389-AF75-B4DE1D83835F}" dt="2022-02-21T18:22:31.530" v="3323" actId="20577"/>
        <pc:sldMkLst>
          <pc:docMk/>
          <pc:sldMk cId="524375848" sldId="319"/>
        </pc:sldMkLst>
        <pc:spChg chg="del">
          <ac:chgData name="Rob Luijten" userId="3656dec8-07ff-49b6-baa7-7de42837e1f6" providerId="ADAL" clId="{FE1907FB-7B8A-4389-AF75-B4DE1D83835F}" dt="2022-02-21T18:15:57.432" v="3232" actId="26606"/>
          <ac:spMkLst>
            <pc:docMk/>
            <pc:sldMk cId="524375848" sldId="319"/>
            <ac:spMk id="2" creationId="{4B1CB113-5AD0-4A1B-A3FB-5DE29EB5F887}"/>
          </ac:spMkLst>
        </pc:spChg>
        <pc:spChg chg="del">
          <ac:chgData name="Rob Luijten" userId="3656dec8-07ff-49b6-baa7-7de42837e1f6" providerId="ADAL" clId="{FE1907FB-7B8A-4389-AF75-B4DE1D83835F}" dt="2022-02-21T18:15:52.637" v="3231"/>
          <ac:spMkLst>
            <pc:docMk/>
            <pc:sldMk cId="524375848" sldId="319"/>
            <ac:spMk id="3" creationId="{301F8A57-4173-46CD-B033-36D72E57A7EB}"/>
          </ac:spMkLst>
        </pc:spChg>
        <pc:spChg chg="mod ord">
          <ac:chgData name="Rob Luijten" userId="3656dec8-07ff-49b6-baa7-7de42837e1f6" providerId="ADAL" clId="{FE1907FB-7B8A-4389-AF75-B4DE1D83835F}" dt="2022-02-21T18:15:57.432" v="3232" actId="26606"/>
          <ac:spMkLst>
            <pc:docMk/>
            <pc:sldMk cId="524375848" sldId="319"/>
            <ac:spMk id="4" creationId="{A52AFCCA-0A38-4EE1-8942-E17900B24892}"/>
          </ac:spMkLst>
        </pc:spChg>
        <pc:spChg chg="mod">
          <ac:chgData name="Rob Luijten" userId="3656dec8-07ff-49b6-baa7-7de42837e1f6" providerId="ADAL" clId="{FE1907FB-7B8A-4389-AF75-B4DE1D83835F}" dt="2022-02-21T18:21:51.864" v="3248" actId="1076"/>
          <ac:spMkLst>
            <pc:docMk/>
            <pc:sldMk cId="524375848" sldId="319"/>
            <ac:spMk id="5" creationId="{281257BF-468D-4793-9AF5-1A44B75756A5}"/>
          </ac:spMkLst>
        </pc:spChg>
        <pc:spChg chg="mod">
          <ac:chgData name="Rob Luijten" userId="3656dec8-07ff-49b6-baa7-7de42837e1f6" providerId="ADAL" clId="{FE1907FB-7B8A-4389-AF75-B4DE1D83835F}" dt="2022-02-21T18:15:57.432" v="3232" actId="26606"/>
          <ac:spMkLst>
            <pc:docMk/>
            <pc:sldMk cId="524375848" sldId="319"/>
            <ac:spMk id="6" creationId="{C9E4C5BE-8493-4667-AC67-5406B05CF4E9}"/>
          </ac:spMkLst>
        </pc:spChg>
        <pc:spChg chg="add del mod">
          <ac:chgData name="Rob Luijten" userId="3656dec8-07ff-49b6-baa7-7de42837e1f6" providerId="ADAL" clId="{FE1907FB-7B8A-4389-AF75-B4DE1D83835F}" dt="2022-02-21T18:19:32.903" v="3241" actId="26606"/>
          <ac:spMkLst>
            <pc:docMk/>
            <pc:sldMk cId="524375848" sldId="319"/>
            <ac:spMk id="8" creationId="{EF32AB28-3766-420C-882E-2662AF50A00B}"/>
          </ac:spMkLst>
        </pc:spChg>
        <pc:spChg chg="add del mod">
          <ac:chgData name="Rob Luijten" userId="3656dec8-07ff-49b6-baa7-7de42837e1f6" providerId="ADAL" clId="{FE1907FB-7B8A-4389-AF75-B4DE1D83835F}" dt="2022-02-21T18:22:31.530" v="3323" actId="20577"/>
          <ac:spMkLst>
            <pc:docMk/>
            <pc:sldMk cId="524375848" sldId="319"/>
            <ac:spMk id="71" creationId="{31201C47-A188-4539-9FFE-FB196E619550}"/>
          </ac:spMkLst>
        </pc:spChg>
        <pc:spChg chg="add del">
          <ac:chgData name="Rob Luijten" userId="3656dec8-07ff-49b6-baa7-7de42837e1f6" providerId="ADAL" clId="{FE1907FB-7B8A-4389-AF75-B4DE1D83835F}" dt="2022-02-21T18:19:32.903" v="3241" actId="26606"/>
          <ac:spMkLst>
            <pc:docMk/>
            <pc:sldMk cId="524375848" sldId="319"/>
            <ac:spMk id="137" creationId="{34D486CD-7EA4-4521-8FF8-99275BB0E12B}"/>
          </ac:spMkLst>
        </pc:spChg>
        <pc:picChg chg="add del mod ord">
          <ac:chgData name="Rob Luijten" userId="3656dec8-07ff-49b6-baa7-7de42837e1f6" providerId="ADAL" clId="{FE1907FB-7B8A-4389-AF75-B4DE1D83835F}" dt="2022-02-21T18:16:14.627" v="3233" actId="478"/>
          <ac:picMkLst>
            <pc:docMk/>
            <pc:sldMk cId="524375848" sldId="319"/>
            <ac:picMk id="1026" creationId="{9A5BC5BD-053E-4251-80EF-92E46242CDCC}"/>
          </ac:picMkLst>
        </pc:picChg>
        <pc:picChg chg="add del mod ord">
          <ac:chgData name="Rob Luijten" userId="3656dec8-07ff-49b6-baa7-7de42837e1f6" providerId="ADAL" clId="{FE1907FB-7B8A-4389-AF75-B4DE1D83835F}" dt="2022-02-21T18:19:47.268" v="3245" actId="478"/>
          <ac:picMkLst>
            <pc:docMk/>
            <pc:sldMk cId="524375848" sldId="319"/>
            <ac:picMk id="1028" creationId="{4F847E47-56E6-458D-A718-02C4D7FB7054}"/>
          </ac:picMkLst>
        </pc:picChg>
        <pc:picChg chg="add mod">
          <ac:chgData name="Rob Luijten" userId="3656dec8-07ff-49b6-baa7-7de42837e1f6" providerId="ADAL" clId="{FE1907FB-7B8A-4389-AF75-B4DE1D83835F}" dt="2022-02-21T18:22:10.057" v="3249" actId="732"/>
          <ac:picMkLst>
            <pc:docMk/>
            <pc:sldMk cId="524375848" sldId="319"/>
            <ac:picMk id="1030" creationId="{D0294611-2FCA-4A50-9390-F07C8AACDE0D}"/>
          </ac:picMkLst>
        </pc:picChg>
      </pc:sldChg>
      <pc:sldChg chg="del">
        <pc:chgData name="Rob Luijten" userId="3656dec8-07ff-49b6-baa7-7de42837e1f6" providerId="ADAL" clId="{FE1907FB-7B8A-4389-AF75-B4DE1D83835F}" dt="2022-02-21T16:10:45.652" v="118" actId="47"/>
        <pc:sldMkLst>
          <pc:docMk/>
          <pc:sldMk cId="2738695597" sldId="319"/>
        </pc:sldMkLst>
      </pc:sldChg>
      <pc:sldChg chg="del">
        <pc:chgData name="Rob Luijten" userId="3656dec8-07ff-49b6-baa7-7de42837e1f6" providerId="ADAL" clId="{FE1907FB-7B8A-4389-AF75-B4DE1D83835F}" dt="2022-02-21T16:10:46.939" v="127" actId="47"/>
        <pc:sldMkLst>
          <pc:docMk/>
          <pc:sldMk cId="3927977946" sldId="320"/>
        </pc:sldMkLst>
      </pc:sldChg>
      <pc:sldChg chg="addSp delSp modSp new mod modClrScheme chgLayout">
        <pc:chgData name="Rob Luijten" userId="3656dec8-07ff-49b6-baa7-7de42837e1f6" providerId="ADAL" clId="{FE1907FB-7B8A-4389-AF75-B4DE1D83835F}" dt="2022-02-21T18:23:14.599" v="3373" actId="478"/>
        <pc:sldMkLst>
          <pc:docMk/>
          <pc:sldMk cId="4127801797" sldId="320"/>
        </pc:sldMkLst>
        <pc:spChg chg="del">
          <ac:chgData name="Rob Luijten" userId="3656dec8-07ff-49b6-baa7-7de42837e1f6" providerId="ADAL" clId="{FE1907FB-7B8A-4389-AF75-B4DE1D83835F}" dt="2022-02-21T18:23:01.222" v="3326" actId="26606"/>
          <ac:spMkLst>
            <pc:docMk/>
            <pc:sldMk cId="4127801797" sldId="320"/>
            <ac:spMk id="2" creationId="{650D21EE-9C73-43AE-83F4-E85FF0377DE4}"/>
          </ac:spMkLst>
        </pc:spChg>
        <pc:spChg chg="del">
          <ac:chgData name="Rob Luijten" userId="3656dec8-07ff-49b6-baa7-7de42837e1f6" providerId="ADAL" clId="{FE1907FB-7B8A-4389-AF75-B4DE1D83835F}" dt="2022-02-21T18:22:57.949" v="3325"/>
          <ac:spMkLst>
            <pc:docMk/>
            <pc:sldMk cId="4127801797" sldId="320"/>
            <ac:spMk id="3" creationId="{931ADDB6-893F-4B38-85E4-055B79EFCC69}"/>
          </ac:spMkLst>
        </pc:spChg>
        <pc:spChg chg="mod ord">
          <ac:chgData name="Rob Luijten" userId="3656dec8-07ff-49b6-baa7-7de42837e1f6" providerId="ADAL" clId="{FE1907FB-7B8A-4389-AF75-B4DE1D83835F}" dt="2022-02-21T18:23:01.222" v="3326" actId="26606"/>
          <ac:spMkLst>
            <pc:docMk/>
            <pc:sldMk cId="4127801797" sldId="320"/>
            <ac:spMk id="4" creationId="{92FC6E2A-9465-4056-A000-5305B590695E}"/>
          </ac:spMkLst>
        </pc:spChg>
        <pc:spChg chg="mod">
          <ac:chgData name="Rob Luijten" userId="3656dec8-07ff-49b6-baa7-7de42837e1f6" providerId="ADAL" clId="{FE1907FB-7B8A-4389-AF75-B4DE1D83835F}" dt="2022-02-21T18:23:01.222" v="3326" actId="26606"/>
          <ac:spMkLst>
            <pc:docMk/>
            <pc:sldMk cId="4127801797" sldId="320"/>
            <ac:spMk id="5" creationId="{3472220F-F3CC-43D7-9395-8062EF6C7636}"/>
          </ac:spMkLst>
        </pc:spChg>
        <pc:spChg chg="mod">
          <ac:chgData name="Rob Luijten" userId="3656dec8-07ff-49b6-baa7-7de42837e1f6" providerId="ADAL" clId="{FE1907FB-7B8A-4389-AF75-B4DE1D83835F}" dt="2022-02-21T18:23:01.222" v="3326" actId="26606"/>
          <ac:spMkLst>
            <pc:docMk/>
            <pc:sldMk cId="4127801797" sldId="320"/>
            <ac:spMk id="6" creationId="{41D667B2-2665-42D9-8764-0F1A24B8353B}"/>
          </ac:spMkLst>
        </pc:spChg>
        <pc:spChg chg="add mod">
          <ac:chgData name="Rob Luijten" userId="3656dec8-07ff-49b6-baa7-7de42837e1f6" providerId="ADAL" clId="{FE1907FB-7B8A-4389-AF75-B4DE1D83835F}" dt="2022-02-21T18:23:13.295" v="3372" actId="20577"/>
          <ac:spMkLst>
            <pc:docMk/>
            <pc:sldMk cId="4127801797" sldId="320"/>
            <ac:spMk id="71" creationId="{048F2E78-ACC4-40AC-8356-2116598A57D0}"/>
          </ac:spMkLst>
        </pc:spChg>
        <pc:spChg chg="add del mod">
          <ac:chgData name="Rob Luijten" userId="3656dec8-07ff-49b6-baa7-7de42837e1f6" providerId="ADAL" clId="{FE1907FB-7B8A-4389-AF75-B4DE1D83835F}" dt="2022-02-21T18:23:14.599" v="3373" actId="478"/>
          <ac:spMkLst>
            <pc:docMk/>
            <pc:sldMk cId="4127801797" sldId="320"/>
            <ac:spMk id="73" creationId="{5D63717A-24B7-459C-8C88-7AE2AB6BE327}"/>
          </ac:spMkLst>
        </pc:spChg>
        <pc:picChg chg="add mod">
          <ac:chgData name="Rob Luijten" userId="3656dec8-07ff-49b6-baa7-7de42837e1f6" providerId="ADAL" clId="{FE1907FB-7B8A-4389-AF75-B4DE1D83835F}" dt="2022-02-21T18:23:01.222" v="3326" actId="26606"/>
          <ac:picMkLst>
            <pc:docMk/>
            <pc:sldMk cId="4127801797" sldId="320"/>
            <ac:picMk id="2050" creationId="{8454DFB3-4746-469D-8BA2-05A5A2C9DE55}"/>
          </ac:picMkLst>
        </pc:picChg>
      </pc:sldChg>
      <pc:sldChg chg="addSp delSp modSp new mod">
        <pc:chgData name="Rob Luijten" userId="3656dec8-07ff-49b6-baa7-7de42837e1f6" providerId="ADAL" clId="{FE1907FB-7B8A-4389-AF75-B4DE1D83835F}" dt="2022-02-21T18:26:10.933" v="3419" actId="20577"/>
        <pc:sldMkLst>
          <pc:docMk/>
          <pc:sldMk cId="2165530684" sldId="321"/>
        </pc:sldMkLst>
        <pc:spChg chg="del">
          <ac:chgData name="Rob Luijten" userId="3656dec8-07ff-49b6-baa7-7de42837e1f6" providerId="ADAL" clId="{FE1907FB-7B8A-4389-AF75-B4DE1D83835F}" dt="2022-02-21T18:23:58.109" v="3377" actId="478"/>
          <ac:spMkLst>
            <pc:docMk/>
            <pc:sldMk cId="2165530684" sldId="321"/>
            <ac:spMk id="2" creationId="{F9AC2577-67C5-4ABF-8A18-9A0B314B156D}"/>
          </ac:spMkLst>
        </pc:spChg>
        <pc:spChg chg="del">
          <ac:chgData name="Rob Luijten" userId="3656dec8-07ff-49b6-baa7-7de42837e1f6" providerId="ADAL" clId="{FE1907FB-7B8A-4389-AF75-B4DE1D83835F}" dt="2022-02-21T18:23:55.671" v="3375" actId="478"/>
          <ac:spMkLst>
            <pc:docMk/>
            <pc:sldMk cId="2165530684" sldId="321"/>
            <ac:spMk id="3" creationId="{1FB89B72-85F6-47B2-AE3F-0FF3EA80145F}"/>
          </ac:spMkLst>
        </pc:spChg>
        <pc:spChg chg="del">
          <ac:chgData name="Rob Luijten" userId="3656dec8-07ff-49b6-baa7-7de42837e1f6" providerId="ADAL" clId="{FE1907FB-7B8A-4389-AF75-B4DE1D83835F}" dt="2022-02-21T18:23:56.394" v="3376" actId="478"/>
          <ac:spMkLst>
            <pc:docMk/>
            <pc:sldMk cId="2165530684" sldId="321"/>
            <ac:spMk id="7" creationId="{E88A2C38-282D-45F7-B72B-3106B9F6325A}"/>
          </ac:spMkLst>
        </pc:spChg>
        <pc:spChg chg="add mod">
          <ac:chgData name="Rob Luijten" userId="3656dec8-07ff-49b6-baa7-7de42837e1f6" providerId="ADAL" clId="{FE1907FB-7B8A-4389-AF75-B4DE1D83835F}" dt="2022-02-21T18:26:10.933" v="3419" actId="20577"/>
          <ac:spMkLst>
            <pc:docMk/>
            <pc:sldMk cId="2165530684" sldId="321"/>
            <ac:spMk id="12" creationId="{87797F48-B604-4C81-9D0E-A830FE3BC3E4}"/>
          </ac:spMkLst>
        </pc:spChg>
        <pc:picChg chg="add del mod">
          <ac:chgData name="Rob Luijten" userId="3656dec8-07ff-49b6-baa7-7de42837e1f6" providerId="ADAL" clId="{FE1907FB-7B8A-4389-AF75-B4DE1D83835F}" dt="2022-02-21T18:24:05.114" v="3381" actId="478"/>
          <ac:picMkLst>
            <pc:docMk/>
            <pc:sldMk cId="2165530684" sldId="321"/>
            <ac:picMk id="3074" creationId="{F22BB4BB-86C7-40CE-B4CE-F961580F6272}"/>
          </ac:picMkLst>
        </pc:picChg>
        <pc:picChg chg="add mod">
          <ac:chgData name="Rob Luijten" userId="3656dec8-07ff-49b6-baa7-7de42837e1f6" providerId="ADAL" clId="{FE1907FB-7B8A-4389-AF75-B4DE1D83835F}" dt="2022-02-21T18:25:08.885" v="3391" actId="1076"/>
          <ac:picMkLst>
            <pc:docMk/>
            <pc:sldMk cId="2165530684" sldId="321"/>
            <ac:picMk id="3076" creationId="{8F7016F5-FF65-496E-BE00-50E32459D995}"/>
          </ac:picMkLst>
        </pc:picChg>
        <pc:picChg chg="add mod">
          <ac:chgData name="Rob Luijten" userId="3656dec8-07ff-49b6-baa7-7de42837e1f6" providerId="ADAL" clId="{FE1907FB-7B8A-4389-AF75-B4DE1D83835F}" dt="2022-02-21T18:25:51.847" v="3399" actId="14100"/>
          <ac:picMkLst>
            <pc:docMk/>
            <pc:sldMk cId="2165530684" sldId="321"/>
            <ac:picMk id="3078" creationId="{A4C68C72-4BEF-4EB8-9BF3-6DC8E9B86F07}"/>
          </ac:picMkLst>
        </pc:picChg>
      </pc:sldChg>
      <pc:sldChg chg="del">
        <pc:chgData name="Rob Luijten" userId="3656dec8-07ff-49b6-baa7-7de42837e1f6" providerId="ADAL" clId="{FE1907FB-7B8A-4389-AF75-B4DE1D83835F}" dt="2022-02-21T16:10:45.503" v="117" actId="47"/>
        <pc:sldMkLst>
          <pc:docMk/>
          <pc:sldMk cId="2472780602" sldId="321"/>
        </pc:sldMkLst>
      </pc:sldChg>
      <pc:sldChg chg="del">
        <pc:chgData name="Rob Luijten" userId="3656dec8-07ff-49b6-baa7-7de42837e1f6" providerId="ADAL" clId="{FE1907FB-7B8A-4389-AF75-B4DE1D83835F}" dt="2022-02-21T16:10:45.317" v="116" actId="47"/>
        <pc:sldMkLst>
          <pc:docMk/>
          <pc:sldMk cId="1234479573" sldId="322"/>
        </pc:sldMkLst>
      </pc:sldChg>
      <pc:sldChg chg="new del">
        <pc:chgData name="Rob Luijten" userId="3656dec8-07ff-49b6-baa7-7de42837e1f6" providerId="ADAL" clId="{FE1907FB-7B8A-4389-AF75-B4DE1D83835F}" dt="2022-02-21T18:26:31.111" v="3421" actId="680"/>
        <pc:sldMkLst>
          <pc:docMk/>
          <pc:sldMk cId="2129918018" sldId="322"/>
        </pc:sldMkLst>
      </pc:sldChg>
      <pc:sldChg chg="addSp delSp modSp add del mod">
        <pc:chgData name="Rob Luijten" userId="3656dec8-07ff-49b6-baa7-7de42837e1f6" providerId="ADAL" clId="{FE1907FB-7B8A-4389-AF75-B4DE1D83835F}" dt="2022-02-21T18:28:22.127" v="3477" actId="47"/>
        <pc:sldMkLst>
          <pc:docMk/>
          <pc:sldMk cId="3364580417" sldId="322"/>
        </pc:sldMkLst>
        <pc:spChg chg="mod">
          <ac:chgData name="Rob Luijten" userId="3656dec8-07ff-49b6-baa7-7de42837e1f6" providerId="ADAL" clId="{FE1907FB-7B8A-4389-AF75-B4DE1D83835F}" dt="2022-02-21T18:26:43.612" v="3447" actId="20577"/>
          <ac:spMkLst>
            <pc:docMk/>
            <pc:sldMk cId="3364580417" sldId="322"/>
            <ac:spMk id="12" creationId="{87797F48-B604-4C81-9D0E-A830FE3BC3E4}"/>
          </ac:spMkLst>
        </pc:spChg>
        <pc:picChg chg="del">
          <ac:chgData name="Rob Luijten" userId="3656dec8-07ff-49b6-baa7-7de42837e1f6" providerId="ADAL" clId="{FE1907FB-7B8A-4389-AF75-B4DE1D83835F}" dt="2022-02-21T18:26:46.043" v="3449" actId="478"/>
          <ac:picMkLst>
            <pc:docMk/>
            <pc:sldMk cId="3364580417" sldId="322"/>
            <ac:picMk id="3076" creationId="{8F7016F5-FF65-496E-BE00-50E32459D995}"/>
          </ac:picMkLst>
        </pc:picChg>
        <pc:picChg chg="del">
          <ac:chgData name="Rob Luijten" userId="3656dec8-07ff-49b6-baa7-7de42837e1f6" providerId="ADAL" clId="{FE1907FB-7B8A-4389-AF75-B4DE1D83835F}" dt="2022-02-21T18:26:45.616" v="3448" actId="478"/>
          <ac:picMkLst>
            <pc:docMk/>
            <pc:sldMk cId="3364580417" sldId="322"/>
            <ac:picMk id="3078" creationId="{A4C68C72-4BEF-4EB8-9BF3-6DC8E9B86F07}"/>
          </ac:picMkLst>
        </pc:picChg>
        <pc:picChg chg="add del mod">
          <ac:chgData name="Rob Luijten" userId="3656dec8-07ff-49b6-baa7-7de42837e1f6" providerId="ADAL" clId="{FE1907FB-7B8A-4389-AF75-B4DE1D83835F}" dt="2022-02-21T18:28:20.786" v="3476" actId="21"/>
          <ac:picMkLst>
            <pc:docMk/>
            <pc:sldMk cId="3364580417" sldId="322"/>
            <ac:picMk id="4098" creationId="{E7202CF0-1D38-404E-B435-B1A91E807345}"/>
          </ac:picMkLst>
        </pc:picChg>
      </pc:sldChg>
      <pc:sldChg chg="addSp delSp modSp add del mod modAnim">
        <pc:chgData name="Rob Luijten" userId="3656dec8-07ff-49b6-baa7-7de42837e1f6" providerId="ADAL" clId="{FE1907FB-7B8A-4389-AF75-B4DE1D83835F}" dt="2022-02-21T18:30:39.088" v="3488"/>
        <pc:sldMkLst>
          <pc:docMk/>
          <pc:sldMk cId="2416216014" sldId="323"/>
        </pc:sldMkLst>
        <pc:spChg chg="add del mod">
          <ac:chgData name="Rob Luijten" userId="3656dec8-07ff-49b6-baa7-7de42837e1f6" providerId="ADAL" clId="{FE1907FB-7B8A-4389-AF75-B4DE1D83835F}" dt="2022-02-21T18:28:24.746" v="3479"/>
          <ac:spMkLst>
            <pc:docMk/>
            <pc:sldMk cId="2416216014" sldId="323"/>
            <ac:spMk id="3" creationId="{3B8F6A42-0303-455D-920A-8215BD3040D4}"/>
          </ac:spMkLst>
        </pc:spChg>
        <pc:spChg chg="mod">
          <ac:chgData name="Rob Luijten" userId="3656dec8-07ff-49b6-baa7-7de42837e1f6" providerId="ADAL" clId="{FE1907FB-7B8A-4389-AF75-B4DE1D83835F}" dt="2022-02-21T18:28:17.060" v="3475" actId="20577"/>
          <ac:spMkLst>
            <pc:docMk/>
            <pc:sldMk cId="2416216014" sldId="323"/>
            <ac:spMk id="71" creationId="{048F2E78-ACC4-40AC-8356-2116598A57D0}"/>
          </ac:spMkLst>
        </pc:spChg>
        <pc:picChg chg="add mod">
          <ac:chgData name="Rob Luijten" userId="3656dec8-07ff-49b6-baa7-7de42837e1f6" providerId="ADAL" clId="{FE1907FB-7B8A-4389-AF75-B4DE1D83835F}" dt="2022-02-21T18:30:13.957" v="3482" actId="14100"/>
          <ac:picMkLst>
            <pc:docMk/>
            <pc:sldMk cId="2416216014" sldId="323"/>
            <ac:picMk id="9" creationId="{1FD22D7E-4BFF-4F53-98FF-6C5C05C49454}"/>
          </ac:picMkLst>
        </pc:picChg>
        <pc:picChg chg="del">
          <ac:chgData name="Rob Luijten" userId="3656dec8-07ff-49b6-baa7-7de42837e1f6" providerId="ADAL" clId="{FE1907FB-7B8A-4389-AF75-B4DE1D83835F}" dt="2022-02-21T18:28:23.316" v="3478" actId="478"/>
          <ac:picMkLst>
            <pc:docMk/>
            <pc:sldMk cId="2416216014" sldId="323"/>
            <ac:picMk id="2050" creationId="{8454DFB3-4746-469D-8BA2-05A5A2C9DE55}"/>
          </ac:picMkLst>
        </pc:picChg>
        <pc:picChg chg="add mod">
          <ac:chgData name="Rob Luijten" userId="3656dec8-07ff-49b6-baa7-7de42837e1f6" providerId="ADAL" clId="{FE1907FB-7B8A-4389-AF75-B4DE1D83835F}" dt="2022-02-21T18:30:26.850" v="3487" actId="14100"/>
          <ac:picMkLst>
            <pc:docMk/>
            <pc:sldMk cId="2416216014" sldId="323"/>
            <ac:picMk id="5122" creationId="{DB907584-9367-4918-8530-77F287CBC916}"/>
          </ac:picMkLst>
        </pc:picChg>
      </pc:sldChg>
      <pc:sldChg chg="del">
        <pc:chgData name="Rob Luijten" userId="3656dec8-07ff-49b6-baa7-7de42837e1f6" providerId="ADAL" clId="{FE1907FB-7B8A-4389-AF75-B4DE1D83835F}" dt="2022-02-21T16:10:44.420" v="115" actId="47"/>
        <pc:sldMkLst>
          <pc:docMk/>
          <pc:sldMk cId="3883306170" sldId="323"/>
        </pc:sldMkLst>
      </pc:sldChg>
      <pc:sldChg chg="addSp delSp modSp new mod modAnim">
        <pc:chgData name="Rob Luijten" userId="3656dec8-07ff-49b6-baa7-7de42837e1f6" providerId="ADAL" clId="{FE1907FB-7B8A-4389-AF75-B4DE1D83835F}" dt="2022-02-21T18:34:55.218" v="3786" actId="478"/>
        <pc:sldMkLst>
          <pc:docMk/>
          <pc:sldMk cId="3471496607" sldId="324"/>
        </pc:sldMkLst>
        <pc:spChg chg="mod">
          <ac:chgData name="Rob Luijten" userId="3656dec8-07ff-49b6-baa7-7de42837e1f6" providerId="ADAL" clId="{FE1907FB-7B8A-4389-AF75-B4DE1D83835F}" dt="2022-02-21T18:31:58.916" v="3513" actId="20577"/>
          <ac:spMkLst>
            <pc:docMk/>
            <pc:sldMk cId="3471496607" sldId="324"/>
            <ac:spMk id="2" creationId="{E2FAE759-BF58-4EE3-92D8-08D86C03821E}"/>
          </ac:spMkLst>
        </pc:spChg>
        <pc:spChg chg="add del mod">
          <ac:chgData name="Rob Luijten" userId="3656dec8-07ff-49b6-baa7-7de42837e1f6" providerId="ADAL" clId="{FE1907FB-7B8A-4389-AF75-B4DE1D83835F}" dt="2022-02-21T18:34:18.904" v="3775" actId="21"/>
          <ac:spMkLst>
            <pc:docMk/>
            <pc:sldMk cId="3471496607" sldId="324"/>
            <ac:spMk id="3" creationId="{58BDE2DF-E97D-414C-B5FC-81DD5A942A57}"/>
          </ac:spMkLst>
        </pc:spChg>
        <pc:spChg chg="del">
          <ac:chgData name="Rob Luijten" userId="3656dec8-07ff-49b6-baa7-7de42837e1f6" providerId="ADAL" clId="{FE1907FB-7B8A-4389-AF75-B4DE1D83835F}" dt="2022-02-21T18:34:54.378" v="3785" actId="478"/>
          <ac:spMkLst>
            <pc:docMk/>
            <pc:sldMk cId="3471496607" sldId="324"/>
            <ac:spMk id="5" creationId="{76C7BC3C-FCB5-4B2A-8AFB-884CEF87F2B5}"/>
          </ac:spMkLst>
        </pc:spChg>
        <pc:spChg chg="del">
          <ac:chgData name="Rob Luijten" userId="3656dec8-07ff-49b6-baa7-7de42837e1f6" providerId="ADAL" clId="{FE1907FB-7B8A-4389-AF75-B4DE1D83835F}" dt="2022-02-21T18:34:55.218" v="3786" actId="478"/>
          <ac:spMkLst>
            <pc:docMk/>
            <pc:sldMk cId="3471496607" sldId="324"/>
            <ac:spMk id="6" creationId="{0189161A-35F2-4223-B304-8CA1610B2900}"/>
          </ac:spMkLst>
        </pc:spChg>
        <pc:spChg chg="add mod">
          <ac:chgData name="Rob Luijten" userId="3656dec8-07ff-49b6-baa7-7de42837e1f6" providerId="ADAL" clId="{FE1907FB-7B8A-4389-AF75-B4DE1D83835F}" dt="2022-02-21T18:34:39.799" v="3783" actId="1076"/>
          <ac:spMkLst>
            <pc:docMk/>
            <pc:sldMk cId="3471496607" sldId="324"/>
            <ac:spMk id="7" creationId="{CD573CAA-17D9-4DD6-AA9C-0BAF65DBF806}"/>
          </ac:spMkLst>
        </pc:spChg>
        <pc:picChg chg="add del mod">
          <ac:chgData name="Rob Luijten" userId="3656dec8-07ff-49b6-baa7-7de42837e1f6" providerId="ADAL" clId="{FE1907FB-7B8A-4389-AF75-B4DE1D83835F}" dt="2022-02-21T18:32:24.276" v="3515"/>
          <ac:picMkLst>
            <pc:docMk/>
            <pc:sldMk cId="3471496607" sldId="324"/>
            <ac:picMk id="6146" creationId="{9AA8BA2C-EFA2-4A6F-9EAA-14DA6DE73206}"/>
          </ac:picMkLst>
        </pc:picChg>
      </pc:sldChg>
      <pc:sldChg chg="delSp modSp new mod ord">
        <pc:chgData name="Rob Luijten" userId="3656dec8-07ff-49b6-baa7-7de42837e1f6" providerId="ADAL" clId="{FE1907FB-7B8A-4389-AF75-B4DE1D83835F}" dt="2022-02-21T18:51:34.629" v="5130" actId="113"/>
        <pc:sldMkLst>
          <pc:docMk/>
          <pc:sldMk cId="3443320109" sldId="325"/>
        </pc:sldMkLst>
        <pc:spChg chg="mod">
          <ac:chgData name="Rob Luijten" userId="3656dec8-07ff-49b6-baa7-7de42837e1f6" providerId="ADAL" clId="{FE1907FB-7B8A-4389-AF75-B4DE1D83835F}" dt="2022-02-21T18:35:46.261" v="3811" actId="20577"/>
          <ac:spMkLst>
            <pc:docMk/>
            <pc:sldMk cId="3443320109" sldId="325"/>
            <ac:spMk id="2" creationId="{2E52A682-B826-497B-9BD3-CA54B12E0317}"/>
          </ac:spMkLst>
        </pc:spChg>
        <pc:spChg chg="mod">
          <ac:chgData name="Rob Luijten" userId="3656dec8-07ff-49b6-baa7-7de42837e1f6" providerId="ADAL" clId="{FE1907FB-7B8A-4389-AF75-B4DE1D83835F}" dt="2022-02-21T18:51:34.629" v="5130" actId="113"/>
          <ac:spMkLst>
            <pc:docMk/>
            <pc:sldMk cId="3443320109" sldId="325"/>
            <ac:spMk id="3" creationId="{6363C93B-6314-4150-9623-0EB8FB2872F8}"/>
          </ac:spMkLst>
        </pc:spChg>
        <pc:spChg chg="del">
          <ac:chgData name="Rob Luijten" userId="3656dec8-07ff-49b6-baa7-7de42837e1f6" providerId="ADAL" clId="{FE1907FB-7B8A-4389-AF75-B4DE1D83835F}" dt="2022-02-21T18:37:14.387" v="4260" actId="478"/>
          <ac:spMkLst>
            <pc:docMk/>
            <pc:sldMk cId="3443320109" sldId="325"/>
            <ac:spMk id="5" creationId="{C84DFE43-8E3C-4D0E-8EAE-82E576EC8619}"/>
          </ac:spMkLst>
        </pc:spChg>
        <pc:spChg chg="del">
          <ac:chgData name="Rob Luijten" userId="3656dec8-07ff-49b6-baa7-7de42837e1f6" providerId="ADAL" clId="{FE1907FB-7B8A-4389-AF75-B4DE1D83835F}" dt="2022-02-21T18:37:15.402" v="4261" actId="478"/>
          <ac:spMkLst>
            <pc:docMk/>
            <pc:sldMk cId="3443320109" sldId="325"/>
            <ac:spMk id="6" creationId="{A8DB4EC6-AFF0-4DF5-B7D4-7A30129FFEFA}"/>
          </ac:spMkLst>
        </pc:spChg>
      </pc:sldChg>
      <pc:sldChg chg="addSp modSp add mod">
        <pc:chgData name="Rob Luijten" userId="3656dec8-07ff-49b6-baa7-7de42837e1f6" providerId="ADAL" clId="{FE1907FB-7B8A-4389-AF75-B4DE1D83835F}" dt="2022-02-21T18:51:15.673" v="5128" actId="1076"/>
        <pc:sldMkLst>
          <pc:docMk/>
          <pc:sldMk cId="3412767863" sldId="326"/>
        </pc:sldMkLst>
        <pc:spChg chg="mod">
          <ac:chgData name="Rob Luijten" userId="3656dec8-07ff-49b6-baa7-7de42837e1f6" providerId="ADAL" clId="{FE1907FB-7B8A-4389-AF75-B4DE1D83835F}" dt="2022-02-21T18:42:51.588" v="4406" actId="20577"/>
          <ac:spMkLst>
            <pc:docMk/>
            <pc:sldMk cId="3412767863" sldId="326"/>
            <ac:spMk id="3" creationId="{6363C93B-6314-4150-9623-0EB8FB2872F8}"/>
          </ac:spMkLst>
        </pc:spChg>
        <pc:spChg chg="add mod">
          <ac:chgData name="Rob Luijten" userId="3656dec8-07ff-49b6-baa7-7de42837e1f6" providerId="ADAL" clId="{FE1907FB-7B8A-4389-AF75-B4DE1D83835F}" dt="2022-02-21T18:50:24.397" v="5032" actId="790"/>
          <ac:spMkLst>
            <pc:docMk/>
            <pc:sldMk cId="3412767863" sldId="326"/>
            <ac:spMk id="9" creationId="{5EE807DE-E443-4FD4-AE7B-CA35214408BC}"/>
          </ac:spMkLst>
        </pc:spChg>
        <pc:spChg chg="add mod">
          <ac:chgData name="Rob Luijten" userId="3656dec8-07ff-49b6-baa7-7de42837e1f6" providerId="ADAL" clId="{FE1907FB-7B8A-4389-AF75-B4DE1D83835F}" dt="2022-02-21T18:49:53.422" v="5030" actId="313"/>
          <ac:spMkLst>
            <pc:docMk/>
            <pc:sldMk cId="3412767863" sldId="326"/>
            <ac:spMk id="10" creationId="{EBF9707B-6146-4543-8E0D-412BD9D6D76F}"/>
          </ac:spMkLst>
        </pc:spChg>
        <pc:spChg chg="add mod">
          <ac:chgData name="Rob Luijten" userId="3656dec8-07ff-49b6-baa7-7de42837e1f6" providerId="ADAL" clId="{FE1907FB-7B8A-4389-AF75-B4DE1D83835F}" dt="2022-02-21T18:51:15.673" v="5128" actId="1076"/>
          <ac:spMkLst>
            <pc:docMk/>
            <pc:sldMk cId="3412767863" sldId="326"/>
            <ac:spMk id="11" creationId="{9D3695F5-4D7D-48C4-830B-2B5EBE9DE0AA}"/>
          </ac:spMkLst>
        </pc:spChg>
        <pc:picChg chg="add mod ord">
          <ac:chgData name="Rob Luijten" userId="3656dec8-07ff-49b6-baa7-7de42837e1f6" providerId="ADAL" clId="{FE1907FB-7B8A-4389-AF75-B4DE1D83835F}" dt="2022-02-21T18:48:43.755" v="5002" actId="1076"/>
          <ac:picMkLst>
            <pc:docMk/>
            <pc:sldMk cId="3412767863" sldId="326"/>
            <ac:picMk id="6" creationId="{E850A979-38A7-46C7-AD23-5940A5DD2AEF}"/>
          </ac:picMkLst>
        </pc:picChg>
        <pc:picChg chg="add mod">
          <ac:chgData name="Rob Luijten" userId="3656dec8-07ff-49b6-baa7-7de42837e1f6" providerId="ADAL" clId="{FE1907FB-7B8A-4389-AF75-B4DE1D83835F}" dt="2022-02-21T18:48:55.089" v="5006" actId="1076"/>
          <ac:picMkLst>
            <pc:docMk/>
            <pc:sldMk cId="3412767863" sldId="326"/>
            <ac:picMk id="8" creationId="{B5DA42A7-238D-4B25-8461-29E2F9B23845}"/>
          </ac:picMkLst>
        </pc:picChg>
      </pc:sldChg>
      <pc:sldChg chg="addSp delSp modSp new mod modClrScheme chgLayout modNotesTx">
        <pc:chgData name="Rob Luijten" userId="3656dec8-07ff-49b6-baa7-7de42837e1f6" providerId="ADAL" clId="{FE1907FB-7B8A-4389-AF75-B4DE1D83835F}" dt="2022-02-21T18:55:15.125" v="5816" actId="478"/>
        <pc:sldMkLst>
          <pc:docMk/>
          <pc:sldMk cId="2755738223" sldId="327"/>
        </pc:sldMkLst>
        <pc:spChg chg="mod">
          <ac:chgData name="Rob Luijten" userId="3656dec8-07ff-49b6-baa7-7de42837e1f6" providerId="ADAL" clId="{FE1907FB-7B8A-4389-AF75-B4DE1D83835F}" dt="2022-02-21T18:55:06.589" v="5813" actId="26606"/>
          <ac:spMkLst>
            <pc:docMk/>
            <pc:sldMk cId="2755738223" sldId="327"/>
            <ac:spMk id="2" creationId="{3195D2C2-2692-4094-8AF3-AF83F0D74660}"/>
          </ac:spMkLst>
        </pc:spChg>
        <pc:spChg chg="mod ord">
          <ac:chgData name="Rob Luijten" userId="3656dec8-07ff-49b6-baa7-7de42837e1f6" providerId="ADAL" clId="{FE1907FB-7B8A-4389-AF75-B4DE1D83835F}" dt="2022-02-21T18:55:06.589" v="5813" actId="26606"/>
          <ac:spMkLst>
            <pc:docMk/>
            <pc:sldMk cId="2755738223" sldId="327"/>
            <ac:spMk id="3" creationId="{1E660870-CA0F-4135-BC6C-5BCFFA52C0AF}"/>
          </ac:spMkLst>
        </pc:spChg>
        <pc:spChg chg="mod ord">
          <ac:chgData name="Rob Luijten" userId="3656dec8-07ff-49b6-baa7-7de42837e1f6" providerId="ADAL" clId="{FE1907FB-7B8A-4389-AF75-B4DE1D83835F}" dt="2022-02-21T18:55:06.589" v="5813" actId="26606"/>
          <ac:spMkLst>
            <pc:docMk/>
            <pc:sldMk cId="2755738223" sldId="327"/>
            <ac:spMk id="4" creationId="{5F7F1921-527F-42F9-AC64-47AC07B809A7}"/>
          </ac:spMkLst>
        </pc:spChg>
        <pc:spChg chg="del mod">
          <ac:chgData name="Rob Luijten" userId="3656dec8-07ff-49b6-baa7-7de42837e1f6" providerId="ADAL" clId="{FE1907FB-7B8A-4389-AF75-B4DE1D83835F}" dt="2022-02-21T18:55:13.831" v="5814" actId="478"/>
          <ac:spMkLst>
            <pc:docMk/>
            <pc:sldMk cId="2755738223" sldId="327"/>
            <ac:spMk id="5" creationId="{F8C0E61E-9FA5-48E8-AF46-B2A39DA5F93B}"/>
          </ac:spMkLst>
        </pc:spChg>
        <pc:spChg chg="del mod">
          <ac:chgData name="Rob Luijten" userId="3656dec8-07ff-49b6-baa7-7de42837e1f6" providerId="ADAL" clId="{FE1907FB-7B8A-4389-AF75-B4DE1D83835F}" dt="2022-02-21T18:55:15.125" v="5816" actId="478"/>
          <ac:spMkLst>
            <pc:docMk/>
            <pc:sldMk cId="2755738223" sldId="327"/>
            <ac:spMk id="6" creationId="{E70CDA22-78C3-413C-85EA-18219F337A4B}"/>
          </ac:spMkLst>
        </pc:spChg>
        <pc:spChg chg="add mod">
          <ac:chgData name="Rob Luijten" userId="3656dec8-07ff-49b6-baa7-7de42837e1f6" providerId="ADAL" clId="{FE1907FB-7B8A-4389-AF75-B4DE1D83835F}" dt="2022-02-21T18:55:06.589" v="5813" actId="26606"/>
          <ac:spMkLst>
            <pc:docMk/>
            <pc:sldMk cId="2755738223" sldId="327"/>
            <ac:spMk id="71" creationId="{E0C0CE11-218A-48A1-9DA5-1DDF1F4DFC74}"/>
          </ac:spMkLst>
        </pc:spChg>
        <pc:picChg chg="add mod">
          <ac:chgData name="Rob Luijten" userId="3656dec8-07ff-49b6-baa7-7de42837e1f6" providerId="ADAL" clId="{FE1907FB-7B8A-4389-AF75-B4DE1D83835F}" dt="2022-02-21T18:55:06.589" v="5813" actId="26606"/>
          <ac:picMkLst>
            <pc:docMk/>
            <pc:sldMk cId="2755738223" sldId="327"/>
            <ac:picMk id="7170" creationId="{DA13C88F-D4B1-40EA-BD9D-74EF1D4A6732}"/>
          </ac:picMkLst>
        </pc:picChg>
      </pc:sldChg>
      <pc:sldChg chg="addSp delSp modSp new del mod">
        <pc:chgData name="Rob Luijten" userId="3656dec8-07ff-49b6-baa7-7de42837e1f6" providerId="ADAL" clId="{FE1907FB-7B8A-4389-AF75-B4DE1D83835F}" dt="2022-02-21T18:56:11.625" v="5856" actId="47"/>
        <pc:sldMkLst>
          <pc:docMk/>
          <pc:sldMk cId="447696282" sldId="328"/>
        </pc:sldMkLst>
        <pc:spChg chg="add del mod">
          <ac:chgData name="Rob Luijten" userId="3656dec8-07ff-49b6-baa7-7de42837e1f6" providerId="ADAL" clId="{FE1907FB-7B8A-4389-AF75-B4DE1D83835F}" dt="2022-02-21T18:56:09.216" v="5855" actId="478"/>
          <ac:spMkLst>
            <pc:docMk/>
            <pc:sldMk cId="447696282" sldId="328"/>
            <ac:spMk id="2" creationId="{A2001458-2A81-4569-90DE-717F80B85400}"/>
          </ac:spMkLst>
        </pc:spChg>
        <pc:spChg chg="add del mod">
          <ac:chgData name="Rob Luijten" userId="3656dec8-07ff-49b6-baa7-7de42837e1f6" providerId="ADAL" clId="{FE1907FB-7B8A-4389-AF75-B4DE1D83835F}" dt="2022-02-21T18:56:09.216" v="5855" actId="478"/>
          <ac:spMkLst>
            <pc:docMk/>
            <pc:sldMk cId="447696282" sldId="328"/>
            <ac:spMk id="10" creationId="{A1B19EC3-3FFA-45BF-963D-DEB0DB21F7DD}"/>
          </ac:spMkLst>
        </pc:spChg>
      </pc:sldChg>
      <pc:sldChg chg="new del">
        <pc:chgData name="Rob Luijten" userId="3656dec8-07ff-49b6-baa7-7de42837e1f6" providerId="ADAL" clId="{FE1907FB-7B8A-4389-AF75-B4DE1D83835F}" dt="2022-02-21T18:55:37.051" v="5818" actId="680"/>
        <pc:sldMkLst>
          <pc:docMk/>
          <pc:sldMk cId="527601930" sldId="328"/>
        </pc:sldMkLst>
      </pc:sldChg>
      <pc:sldChg chg="addSp delSp modSp add mod delAnim modAnim">
        <pc:chgData name="Rob Luijten" userId="3656dec8-07ff-49b6-baa7-7de42837e1f6" providerId="ADAL" clId="{FE1907FB-7B8A-4389-AF75-B4DE1D83835F}" dt="2022-02-21T19:04:17.706" v="6876" actId="1037"/>
        <pc:sldMkLst>
          <pc:docMk/>
          <pc:sldMk cId="3560232863" sldId="328"/>
        </pc:sldMkLst>
        <pc:spChg chg="mod">
          <ac:chgData name="Rob Luijten" userId="3656dec8-07ff-49b6-baa7-7de42837e1f6" providerId="ADAL" clId="{FE1907FB-7B8A-4389-AF75-B4DE1D83835F}" dt="2022-02-21T18:56:18.321" v="5886" actId="20577"/>
          <ac:spMkLst>
            <pc:docMk/>
            <pc:sldMk cId="3560232863" sldId="328"/>
            <ac:spMk id="2" creationId="{E2FAE759-BF58-4EE3-92D8-08D86C03821E}"/>
          </ac:spMkLst>
        </pc:spChg>
        <pc:spChg chg="mod">
          <ac:chgData name="Rob Luijten" userId="3656dec8-07ff-49b6-baa7-7de42837e1f6" providerId="ADAL" clId="{FE1907FB-7B8A-4389-AF75-B4DE1D83835F}" dt="2022-02-21T19:02:56.438" v="6860" actId="21"/>
          <ac:spMkLst>
            <pc:docMk/>
            <pc:sldMk cId="3560232863" sldId="328"/>
            <ac:spMk id="3" creationId="{58BDE2DF-E97D-414C-B5FC-81DD5A942A57}"/>
          </ac:spMkLst>
        </pc:spChg>
        <pc:spChg chg="add mod">
          <ac:chgData name="Rob Luijten" userId="3656dec8-07ff-49b6-baa7-7de42837e1f6" providerId="ADAL" clId="{FE1907FB-7B8A-4389-AF75-B4DE1D83835F}" dt="2022-02-21T19:04:17.706" v="6876" actId="1037"/>
          <ac:spMkLst>
            <pc:docMk/>
            <pc:sldMk cId="3560232863" sldId="328"/>
            <ac:spMk id="5" creationId="{FD7BDF60-CA8D-475E-8C05-B382CC604B31}"/>
          </ac:spMkLst>
        </pc:spChg>
        <pc:spChg chg="add mod">
          <ac:chgData name="Rob Luijten" userId="3656dec8-07ff-49b6-baa7-7de42837e1f6" providerId="ADAL" clId="{FE1907FB-7B8A-4389-AF75-B4DE1D83835F}" dt="2022-02-21T18:56:48.925" v="5939" actId="1036"/>
          <ac:spMkLst>
            <pc:docMk/>
            <pc:sldMk cId="3560232863" sldId="328"/>
            <ac:spMk id="6" creationId="{BC51795F-7598-4D31-9C92-3FCD99CD7849}"/>
          </ac:spMkLst>
        </pc:spChg>
        <pc:spChg chg="del">
          <ac:chgData name="Rob Luijten" userId="3656dec8-07ff-49b6-baa7-7de42837e1f6" providerId="ADAL" clId="{FE1907FB-7B8A-4389-AF75-B4DE1D83835F}" dt="2022-02-21T18:56:21.441" v="5887" actId="478"/>
          <ac:spMkLst>
            <pc:docMk/>
            <pc:sldMk cId="3560232863" sldId="328"/>
            <ac:spMk id="7" creationId="{CD573CAA-17D9-4DD6-AA9C-0BAF65DBF806}"/>
          </ac:spMkLst>
        </pc:spChg>
      </pc:sldChg>
      <pc:sldChg chg="delSp modSp add mod modAnim">
        <pc:chgData name="Rob Luijten" userId="3656dec8-07ff-49b6-baa7-7de42837e1f6" providerId="ADAL" clId="{FE1907FB-7B8A-4389-AF75-B4DE1D83835F}" dt="2022-02-21T19:04:48.547" v="6880" actId="20577"/>
        <pc:sldMkLst>
          <pc:docMk/>
          <pc:sldMk cId="493528820" sldId="329"/>
        </pc:sldMkLst>
        <pc:spChg chg="mod">
          <ac:chgData name="Rob Luijten" userId="3656dec8-07ff-49b6-baa7-7de42837e1f6" providerId="ADAL" clId="{FE1907FB-7B8A-4389-AF75-B4DE1D83835F}" dt="2022-02-21T18:59:58.770" v="6579" actId="20577"/>
          <ac:spMkLst>
            <pc:docMk/>
            <pc:sldMk cId="493528820" sldId="329"/>
            <ac:spMk id="2" creationId="{E2FAE759-BF58-4EE3-92D8-08D86C03821E}"/>
          </ac:spMkLst>
        </pc:spChg>
        <pc:spChg chg="mod">
          <ac:chgData name="Rob Luijten" userId="3656dec8-07ff-49b6-baa7-7de42837e1f6" providerId="ADAL" clId="{FE1907FB-7B8A-4389-AF75-B4DE1D83835F}" dt="2022-02-21T19:04:48.547" v="6880" actId="20577"/>
          <ac:spMkLst>
            <pc:docMk/>
            <pc:sldMk cId="493528820" sldId="329"/>
            <ac:spMk id="3" creationId="{58BDE2DF-E97D-414C-B5FC-81DD5A942A57}"/>
          </ac:spMkLst>
        </pc:spChg>
        <pc:spChg chg="del mod">
          <ac:chgData name="Rob Luijten" userId="3656dec8-07ff-49b6-baa7-7de42837e1f6" providerId="ADAL" clId="{FE1907FB-7B8A-4389-AF75-B4DE1D83835F}" dt="2022-02-21T19:00:09.608" v="6584" actId="478"/>
          <ac:spMkLst>
            <pc:docMk/>
            <pc:sldMk cId="493528820" sldId="329"/>
            <ac:spMk id="7" creationId="{CD573CAA-17D9-4DD6-AA9C-0BAF65DBF806}"/>
          </ac:spMkLst>
        </pc:spChg>
      </pc:sldChg>
      <pc:sldChg chg="addSp delSp modSp add mod modAnim modNotesTx">
        <pc:chgData name="Rob Luijten" userId="3656dec8-07ff-49b6-baa7-7de42837e1f6" providerId="ADAL" clId="{FE1907FB-7B8A-4389-AF75-B4DE1D83835F}" dt="2022-02-21T19:09:13.640" v="8002" actId="1076"/>
        <pc:sldMkLst>
          <pc:docMk/>
          <pc:sldMk cId="3229928597" sldId="330"/>
        </pc:sldMkLst>
        <pc:spChg chg="mod">
          <ac:chgData name="Rob Luijten" userId="3656dec8-07ff-49b6-baa7-7de42837e1f6" providerId="ADAL" clId="{FE1907FB-7B8A-4389-AF75-B4DE1D83835F}" dt="2022-02-21T19:04:59.649" v="6896" actId="20577"/>
          <ac:spMkLst>
            <pc:docMk/>
            <pc:sldMk cId="3229928597" sldId="330"/>
            <ac:spMk id="2" creationId="{E1CCBA53-3C6B-4B33-BDFC-71270F1BE367}"/>
          </ac:spMkLst>
        </pc:spChg>
        <pc:spChg chg="mod">
          <ac:chgData name="Rob Luijten" userId="3656dec8-07ff-49b6-baa7-7de42837e1f6" providerId="ADAL" clId="{FE1907FB-7B8A-4389-AF75-B4DE1D83835F}" dt="2022-02-21T19:09:07.699" v="8001" actId="1076"/>
          <ac:spMkLst>
            <pc:docMk/>
            <pc:sldMk cId="3229928597" sldId="330"/>
            <ac:spMk id="3" creationId="{0DC37C02-479E-4C70-9E09-9BF2EDA40E8F}"/>
          </ac:spMkLst>
        </pc:spChg>
        <pc:spChg chg="add mod">
          <ac:chgData name="Rob Luijten" userId="3656dec8-07ff-49b6-baa7-7de42837e1f6" providerId="ADAL" clId="{FE1907FB-7B8A-4389-AF75-B4DE1D83835F}" dt="2022-02-21T19:09:13.640" v="8002" actId="1076"/>
          <ac:spMkLst>
            <pc:docMk/>
            <pc:sldMk cId="3229928597" sldId="330"/>
            <ac:spMk id="6" creationId="{CB2F788F-1ABE-4A64-AC44-2004CAEA4639}"/>
          </ac:spMkLst>
        </pc:spChg>
        <pc:picChg chg="del">
          <ac:chgData name="Rob Luijten" userId="3656dec8-07ff-49b6-baa7-7de42837e1f6" providerId="ADAL" clId="{FE1907FB-7B8A-4389-AF75-B4DE1D83835F}" dt="2022-02-21T19:05:02.579" v="6897" actId="478"/>
          <ac:picMkLst>
            <pc:docMk/>
            <pc:sldMk cId="3229928597" sldId="330"/>
            <ac:picMk id="1026" creationId="{330C4097-A074-4F9C-B3EF-4EC1F684D3C0}"/>
          </ac:picMkLst>
        </pc:picChg>
      </pc:sldChg>
      <pc:sldChg chg="delSp modSp add mod ord">
        <pc:chgData name="Rob Luijten" userId="3656dec8-07ff-49b6-baa7-7de42837e1f6" providerId="ADAL" clId="{FE1907FB-7B8A-4389-AF75-B4DE1D83835F}" dt="2022-02-21T19:21:53.039" v="8869" actId="1076"/>
        <pc:sldMkLst>
          <pc:docMk/>
          <pc:sldMk cId="541141852" sldId="331"/>
        </pc:sldMkLst>
        <pc:spChg chg="del mod">
          <ac:chgData name="Rob Luijten" userId="3656dec8-07ff-49b6-baa7-7de42837e1f6" providerId="ADAL" clId="{FE1907FB-7B8A-4389-AF75-B4DE1D83835F}" dt="2022-02-21T19:20:16.639" v="8575" actId="478"/>
          <ac:spMkLst>
            <pc:docMk/>
            <pc:sldMk cId="541141852" sldId="331"/>
            <ac:spMk id="5" creationId="{AEC201C4-80AF-410D-9722-DA8B631DE67C}"/>
          </ac:spMkLst>
        </pc:spChg>
        <pc:spChg chg="mod">
          <ac:chgData name="Rob Luijten" userId="3656dec8-07ff-49b6-baa7-7de42837e1f6" providerId="ADAL" clId="{FE1907FB-7B8A-4389-AF75-B4DE1D83835F}" dt="2022-02-21T19:21:53.039" v="8869" actId="1076"/>
          <ac:spMkLst>
            <pc:docMk/>
            <pc:sldMk cId="541141852" sldId="331"/>
            <ac:spMk id="8" creationId="{2E58751F-FA98-4DF6-BF0C-E4D07A83E432}"/>
          </ac:spMkLst>
        </pc:spChg>
        <pc:spChg chg="mod">
          <ac:chgData name="Rob Luijten" userId="3656dec8-07ff-49b6-baa7-7de42837e1f6" providerId="ADAL" clId="{FE1907FB-7B8A-4389-AF75-B4DE1D83835F}" dt="2022-02-21T19:17:51.216" v="8030" actId="20577"/>
          <ac:spMkLst>
            <pc:docMk/>
            <pc:sldMk cId="541141852" sldId="331"/>
            <ac:spMk id="9" creationId="{FD25673A-273D-4FB9-BD11-28B8206B1CA8}"/>
          </ac:spMkLst>
        </pc:spChg>
        <pc:spChg chg="del">
          <ac:chgData name="Rob Luijten" userId="3656dec8-07ff-49b6-baa7-7de42837e1f6" providerId="ADAL" clId="{FE1907FB-7B8A-4389-AF75-B4DE1D83835F}" dt="2022-02-21T19:17:53.800" v="8031" actId="478"/>
          <ac:spMkLst>
            <pc:docMk/>
            <pc:sldMk cId="541141852" sldId="331"/>
            <ac:spMk id="13" creationId="{DA9880A2-D8C3-4D88-BB6D-DF530C7C6F30}"/>
          </ac:spMkLst>
        </pc:spChg>
      </pc:sldChg>
      <pc:sldChg chg="modSp add mod">
        <pc:chgData name="Rob Luijten" userId="3656dec8-07ff-49b6-baa7-7de42837e1f6" providerId="ADAL" clId="{FE1907FB-7B8A-4389-AF75-B4DE1D83835F}" dt="2022-02-21T19:21:47.920" v="8868" actId="1076"/>
        <pc:sldMkLst>
          <pc:docMk/>
          <pc:sldMk cId="3109364305" sldId="332"/>
        </pc:sldMkLst>
        <pc:spChg chg="mod">
          <ac:chgData name="Rob Luijten" userId="3656dec8-07ff-49b6-baa7-7de42837e1f6" providerId="ADAL" clId="{FE1907FB-7B8A-4389-AF75-B4DE1D83835F}" dt="2022-02-21T19:21:47.920" v="8868" actId="1076"/>
          <ac:spMkLst>
            <pc:docMk/>
            <pc:sldMk cId="3109364305" sldId="332"/>
            <ac:spMk id="5" creationId="{AEC201C4-80AF-410D-9722-DA8B631DE67C}"/>
          </ac:spMkLst>
        </pc:spChg>
        <pc:spChg chg="mod">
          <ac:chgData name="Rob Luijten" userId="3656dec8-07ff-49b6-baa7-7de42837e1f6" providerId="ADAL" clId="{FE1907FB-7B8A-4389-AF75-B4DE1D83835F}" dt="2022-02-21T19:21:43.400" v="8867" actId="20577"/>
          <ac:spMkLst>
            <pc:docMk/>
            <pc:sldMk cId="3109364305" sldId="332"/>
            <ac:spMk id="8" creationId="{2E58751F-FA98-4DF6-BF0C-E4D07A83E432}"/>
          </ac:spMkLst>
        </pc:spChg>
      </pc:sldChg>
      <pc:sldChg chg="modSp add mod">
        <pc:chgData name="Rob Luijten" userId="3656dec8-07ff-49b6-baa7-7de42837e1f6" providerId="ADAL" clId="{FE1907FB-7B8A-4389-AF75-B4DE1D83835F}" dt="2022-02-21T19:28:53.314" v="10151" actId="20577"/>
        <pc:sldMkLst>
          <pc:docMk/>
          <pc:sldMk cId="1131931535" sldId="333"/>
        </pc:sldMkLst>
        <pc:spChg chg="mod">
          <ac:chgData name="Rob Luijten" userId="3656dec8-07ff-49b6-baa7-7de42837e1f6" providerId="ADAL" clId="{FE1907FB-7B8A-4389-AF75-B4DE1D83835F}" dt="2022-02-21T19:28:53.314" v="10151" actId="20577"/>
          <ac:spMkLst>
            <pc:docMk/>
            <pc:sldMk cId="1131931535" sldId="333"/>
            <ac:spMk id="8" creationId="{2E58751F-FA98-4DF6-BF0C-E4D07A83E432}"/>
          </ac:spMkLst>
        </pc:spChg>
      </pc:sldChg>
      <pc:sldChg chg="add del">
        <pc:chgData name="Rob Luijten" userId="3656dec8-07ff-49b6-baa7-7de42837e1f6" providerId="ADAL" clId="{FE1907FB-7B8A-4389-AF75-B4DE1D83835F}" dt="2022-02-21T19:21:27.398" v="8857"/>
        <pc:sldMkLst>
          <pc:docMk/>
          <pc:sldMk cId="3301799502" sldId="333"/>
        </pc:sldMkLst>
      </pc:sldChg>
      <pc:sldChg chg="modSp add mod">
        <pc:chgData name="Rob Luijten" userId="3656dec8-07ff-49b6-baa7-7de42837e1f6" providerId="ADAL" clId="{FE1907FB-7B8A-4389-AF75-B4DE1D83835F}" dt="2022-02-21T19:26:45.154" v="9711" actId="20577"/>
        <pc:sldMkLst>
          <pc:docMk/>
          <pc:sldMk cId="1183282015" sldId="334"/>
        </pc:sldMkLst>
        <pc:spChg chg="mod">
          <ac:chgData name="Rob Luijten" userId="3656dec8-07ff-49b6-baa7-7de42837e1f6" providerId="ADAL" clId="{FE1907FB-7B8A-4389-AF75-B4DE1D83835F}" dt="2022-02-21T19:26:45.154" v="9711" actId="20577"/>
          <ac:spMkLst>
            <pc:docMk/>
            <pc:sldMk cId="1183282015" sldId="334"/>
            <ac:spMk id="8" creationId="{2E58751F-FA98-4DF6-BF0C-E4D07A83E432}"/>
          </ac:spMkLst>
        </pc:spChg>
      </pc:sldChg>
      <pc:sldChg chg="modSp add mod">
        <pc:chgData name="Rob Luijten" userId="3656dec8-07ff-49b6-baa7-7de42837e1f6" providerId="ADAL" clId="{FE1907FB-7B8A-4389-AF75-B4DE1D83835F}" dt="2022-02-21T19:29:39.874" v="10153" actId="20577"/>
        <pc:sldMkLst>
          <pc:docMk/>
          <pc:sldMk cId="2004862355" sldId="335"/>
        </pc:sldMkLst>
        <pc:spChg chg="mod">
          <ac:chgData name="Rob Luijten" userId="3656dec8-07ff-49b6-baa7-7de42837e1f6" providerId="ADAL" clId="{FE1907FB-7B8A-4389-AF75-B4DE1D83835F}" dt="2022-02-21T19:29:39.874" v="10153" actId="20577"/>
          <ac:spMkLst>
            <pc:docMk/>
            <pc:sldMk cId="2004862355" sldId="335"/>
            <ac:spMk id="8" creationId="{2E58751F-FA98-4DF6-BF0C-E4D07A83E432}"/>
          </ac:spMkLst>
        </pc:spChg>
      </pc:sldChg>
    </pc:docChg>
  </pc:docChgLst>
  <pc:docChgLst>
    <pc:chgData name="Rob Luijten" userId="3656dec8-07ff-49b6-baa7-7de42837e1f6" providerId="ADAL" clId="{2649272E-A5AE-4C99-B91E-30D96DB9B195}"/>
    <pc:docChg chg="undo custSel addSld modSld">
      <pc:chgData name="Rob Luijten" userId="3656dec8-07ff-49b6-baa7-7de42837e1f6" providerId="ADAL" clId="{2649272E-A5AE-4C99-B91E-30D96DB9B195}" dt="2022-06-03T06:27:16.842" v="883" actId="688"/>
      <pc:docMkLst>
        <pc:docMk/>
      </pc:docMkLst>
      <pc:sldChg chg="addSp delSp modSp mod">
        <pc:chgData name="Rob Luijten" userId="3656dec8-07ff-49b6-baa7-7de42837e1f6" providerId="ADAL" clId="{2649272E-A5AE-4C99-B91E-30D96DB9B195}" dt="2022-06-03T06:26:05.443" v="880" actId="688"/>
        <pc:sldMkLst>
          <pc:docMk/>
          <pc:sldMk cId="2725839977" sldId="307"/>
        </pc:sldMkLst>
        <pc:spChg chg="mod">
          <ac:chgData name="Rob Luijten" userId="3656dec8-07ff-49b6-baa7-7de42837e1f6" providerId="ADAL" clId="{2649272E-A5AE-4C99-B91E-30D96DB9B195}" dt="2022-06-03T06:23:24.001" v="864" actId="27803"/>
          <ac:spMkLst>
            <pc:docMk/>
            <pc:sldMk cId="2725839977" sldId="307"/>
            <ac:spMk id="4" creationId="{365D71C6-68B2-EF65-F3B6-FD790713C3F3}"/>
          </ac:spMkLst>
        </pc:spChg>
        <pc:spChg chg="mod">
          <ac:chgData name="Rob Luijten" userId="3656dec8-07ff-49b6-baa7-7de42837e1f6" providerId="ADAL" clId="{2649272E-A5AE-4C99-B91E-30D96DB9B195}" dt="2022-06-03T06:24:46.482" v="869" actId="1076"/>
          <ac:spMkLst>
            <pc:docMk/>
            <pc:sldMk cId="2725839977" sldId="307"/>
            <ac:spMk id="10" creationId="{690E9C73-D26E-7BE1-9358-FD5C2C693548}"/>
          </ac:spMkLst>
        </pc:spChg>
        <pc:picChg chg="add del mod">
          <ac:chgData name="Rob Luijten" userId="3656dec8-07ff-49b6-baa7-7de42837e1f6" providerId="ADAL" clId="{2649272E-A5AE-4C99-B91E-30D96DB9B195}" dt="2022-06-03T06:23:53.249" v="866" actId="478"/>
          <ac:picMkLst>
            <pc:docMk/>
            <pc:sldMk cId="2725839977" sldId="307"/>
            <ac:picMk id="3" creationId="{365D71C6-68B2-EF65-F3B6-FD790713C3F3}"/>
          </ac:picMkLst>
        </pc:picChg>
        <pc:picChg chg="add mod">
          <ac:chgData name="Rob Luijten" userId="3656dec8-07ff-49b6-baa7-7de42837e1f6" providerId="ADAL" clId="{2649272E-A5AE-4C99-B91E-30D96DB9B195}" dt="2022-06-03T06:26:05.443" v="880" actId="688"/>
          <ac:picMkLst>
            <pc:docMk/>
            <pc:sldMk cId="2725839977" sldId="307"/>
            <ac:picMk id="1026" creationId="{7BBF69CC-1902-F413-5AD0-AF88274F6F6B}"/>
          </ac:picMkLst>
        </pc:picChg>
      </pc:sldChg>
      <pc:sldChg chg="modSp mod">
        <pc:chgData name="Rob Luijten" userId="3656dec8-07ff-49b6-baa7-7de42837e1f6" providerId="ADAL" clId="{2649272E-A5AE-4C99-B91E-30D96DB9B195}" dt="2022-06-03T06:21:17.330" v="798" actId="20577"/>
        <pc:sldMkLst>
          <pc:docMk/>
          <pc:sldMk cId="4095379415" sldId="335"/>
        </pc:sldMkLst>
        <pc:spChg chg="mod">
          <ac:chgData name="Rob Luijten" userId="3656dec8-07ff-49b6-baa7-7de42837e1f6" providerId="ADAL" clId="{2649272E-A5AE-4C99-B91E-30D96DB9B195}" dt="2022-06-03T06:21:17.330" v="798" actId="20577"/>
          <ac:spMkLst>
            <pc:docMk/>
            <pc:sldMk cId="4095379415" sldId="335"/>
            <ac:spMk id="3" creationId="{E6ADBDDC-79BF-4060-0E94-60534B837C96}"/>
          </ac:spMkLst>
        </pc:spChg>
      </pc:sldChg>
      <pc:sldChg chg="addSp modSp mod">
        <pc:chgData name="Rob Luijten" userId="3656dec8-07ff-49b6-baa7-7de42837e1f6" providerId="ADAL" clId="{2649272E-A5AE-4C99-B91E-30D96DB9B195}" dt="2022-06-03T06:21:49.633" v="813" actId="1076"/>
        <pc:sldMkLst>
          <pc:docMk/>
          <pc:sldMk cId="3472889490" sldId="336"/>
        </pc:sldMkLst>
        <pc:spChg chg="mod">
          <ac:chgData name="Rob Luijten" userId="3656dec8-07ff-49b6-baa7-7de42837e1f6" providerId="ADAL" clId="{2649272E-A5AE-4C99-B91E-30D96DB9B195}" dt="2022-06-03T06:21:30.189" v="799" actId="207"/>
          <ac:spMkLst>
            <pc:docMk/>
            <pc:sldMk cId="3472889490" sldId="336"/>
            <ac:spMk id="2" creationId="{F60D70C9-7D7A-96D1-A04B-B83E42E2864E}"/>
          </ac:spMkLst>
        </pc:spChg>
        <pc:spChg chg="add mod">
          <ac:chgData name="Rob Luijten" userId="3656dec8-07ff-49b6-baa7-7de42837e1f6" providerId="ADAL" clId="{2649272E-A5AE-4C99-B91E-30D96DB9B195}" dt="2022-06-03T06:21:49.633" v="813" actId="1076"/>
          <ac:spMkLst>
            <pc:docMk/>
            <pc:sldMk cId="3472889490" sldId="336"/>
            <ac:spMk id="7" creationId="{B9876447-D2D9-5ED8-B334-8FC935EB6E1F}"/>
          </ac:spMkLst>
        </pc:spChg>
      </pc:sldChg>
      <pc:sldChg chg="modNotesTx">
        <pc:chgData name="Rob Luijten" userId="3656dec8-07ff-49b6-baa7-7de42837e1f6" providerId="ADAL" clId="{2649272E-A5AE-4C99-B91E-30D96DB9B195}" dt="2022-06-03T06:06:04.036" v="427" actId="20577"/>
        <pc:sldMkLst>
          <pc:docMk/>
          <pc:sldMk cId="962619072" sldId="347"/>
        </pc:sldMkLst>
      </pc:sldChg>
      <pc:sldChg chg="modNotesTx">
        <pc:chgData name="Rob Luijten" userId="3656dec8-07ff-49b6-baa7-7de42837e1f6" providerId="ADAL" clId="{2649272E-A5AE-4C99-B91E-30D96DB9B195}" dt="2022-06-03T06:06:28.697" v="462" actId="20577"/>
        <pc:sldMkLst>
          <pc:docMk/>
          <pc:sldMk cId="1631147764" sldId="350"/>
        </pc:sldMkLst>
      </pc:sldChg>
      <pc:sldChg chg="modSp mod">
        <pc:chgData name="Rob Luijten" userId="3656dec8-07ff-49b6-baa7-7de42837e1f6" providerId="ADAL" clId="{2649272E-A5AE-4C99-B91E-30D96DB9B195}" dt="2022-06-03T06:26:46.351" v="881" actId="20577"/>
        <pc:sldMkLst>
          <pc:docMk/>
          <pc:sldMk cId="2703192946" sldId="352"/>
        </pc:sldMkLst>
        <pc:spChg chg="mod">
          <ac:chgData name="Rob Luijten" userId="3656dec8-07ff-49b6-baa7-7de42837e1f6" providerId="ADAL" clId="{2649272E-A5AE-4C99-B91E-30D96DB9B195}" dt="2022-06-03T06:26:46.351" v="881" actId="20577"/>
          <ac:spMkLst>
            <pc:docMk/>
            <pc:sldMk cId="2703192946" sldId="352"/>
            <ac:spMk id="5" creationId="{7A0FAC0E-7686-6846-2330-CFA9D6EA9DBD}"/>
          </ac:spMkLst>
        </pc:spChg>
      </pc:sldChg>
      <pc:sldChg chg="addSp delSp modSp mod">
        <pc:chgData name="Rob Luijten" userId="3656dec8-07ff-49b6-baa7-7de42837e1f6" providerId="ADAL" clId="{2649272E-A5AE-4C99-B91E-30D96DB9B195}" dt="2022-06-03T06:19:44.768" v="645" actId="1076"/>
        <pc:sldMkLst>
          <pc:docMk/>
          <pc:sldMk cId="2971852341" sldId="353"/>
        </pc:sldMkLst>
        <pc:spChg chg="add del">
          <ac:chgData name="Rob Luijten" userId="3656dec8-07ff-49b6-baa7-7de42837e1f6" providerId="ADAL" clId="{2649272E-A5AE-4C99-B91E-30D96DB9B195}" dt="2022-06-03T06:18:58.617" v="583" actId="22"/>
          <ac:spMkLst>
            <pc:docMk/>
            <pc:sldMk cId="2971852341" sldId="353"/>
            <ac:spMk id="8" creationId="{A9DADB3D-4ACB-2AB6-C96F-B3B180E54DE7}"/>
          </ac:spMkLst>
        </pc:spChg>
        <pc:spChg chg="add mod">
          <ac:chgData name="Rob Luijten" userId="3656dec8-07ff-49b6-baa7-7de42837e1f6" providerId="ADAL" clId="{2649272E-A5AE-4C99-B91E-30D96DB9B195}" dt="2022-06-03T06:19:43.001" v="644" actId="1037"/>
          <ac:spMkLst>
            <pc:docMk/>
            <pc:sldMk cId="2971852341" sldId="353"/>
            <ac:spMk id="9" creationId="{E0A12A76-C337-B778-367D-3AED0A63ABAD}"/>
          </ac:spMkLst>
        </pc:spChg>
        <pc:picChg chg="mod">
          <ac:chgData name="Rob Luijten" userId="3656dec8-07ff-49b6-baa7-7de42837e1f6" providerId="ADAL" clId="{2649272E-A5AE-4C99-B91E-30D96DB9B195}" dt="2022-06-03T06:19:44.768" v="645" actId="1076"/>
          <ac:picMkLst>
            <pc:docMk/>
            <pc:sldMk cId="2971852341" sldId="353"/>
            <ac:picMk id="7" creationId="{6AEB621D-8A03-A562-512C-C3895210AEA6}"/>
          </ac:picMkLst>
        </pc:picChg>
      </pc:sldChg>
      <pc:sldChg chg="addSp modSp mod">
        <pc:chgData name="Rob Luijten" userId="3656dec8-07ff-49b6-baa7-7de42837e1f6" providerId="ADAL" clId="{2649272E-A5AE-4C99-B91E-30D96DB9B195}" dt="2022-06-03T06:20:24.749" v="750" actId="14100"/>
        <pc:sldMkLst>
          <pc:docMk/>
          <pc:sldMk cId="4018196610" sldId="354"/>
        </pc:sldMkLst>
        <pc:spChg chg="add mod">
          <ac:chgData name="Rob Luijten" userId="3656dec8-07ff-49b6-baa7-7de42837e1f6" providerId="ADAL" clId="{2649272E-A5AE-4C99-B91E-30D96DB9B195}" dt="2022-06-03T06:20:24.749" v="750" actId="14100"/>
          <ac:spMkLst>
            <pc:docMk/>
            <pc:sldMk cId="4018196610" sldId="354"/>
            <ac:spMk id="7" creationId="{13862B55-8CE4-66D6-3982-167C0F887D71}"/>
          </ac:spMkLst>
        </pc:spChg>
      </pc:sldChg>
      <pc:sldChg chg="addSp modSp mod">
        <pc:chgData name="Rob Luijten" userId="3656dec8-07ff-49b6-baa7-7de42837e1f6" providerId="ADAL" clId="{2649272E-A5AE-4C99-B91E-30D96DB9B195}" dt="2022-06-03T06:20:46.940" v="786" actId="20577"/>
        <pc:sldMkLst>
          <pc:docMk/>
          <pc:sldMk cId="386049184" sldId="355"/>
        </pc:sldMkLst>
        <pc:spChg chg="add mod">
          <ac:chgData name="Rob Luijten" userId="3656dec8-07ff-49b6-baa7-7de42837e1f6" providerId="ADAL" clId="{2649272E-A5AE-4C99-B91E-30D96DB9B195}" dt="2022-06-03T06:20:46.940" v="786" actId="20577"/>
          <ac:spMkLst>
            <pc:docMk/>
            <pc:sldMk cId="386049184" sldId="355"/>
            <ac:spMk id="8" creationId="{7FB1AE0C-23A7-DDCB-9B42-924DBD37FDFB}"/>
          </ac:spMkLst>
        </pc:spChg>
      </pc:sldChg>
      <pc:sldChg chg="addSp modSp">
        <pc:chgData name="Rob Luijten" userId="3656dec8-07ff-49b6-baa7-7de42837e1f6" providerId="ADAL" clId="{2649272E-A5AE-4C99-B91E-30D96DB9B195}" dt="2022-06-03T06:27:16.842" v="883" actId="688"/>
        <pc:sldMkLst>
          <pc:docMk/>
          <pc:sldMk cId="3261246654" sldId="364"/>
        </pc:sldMkLst>
        <pc:picChg chg="add mod">
          <ac:chgData name="Rob Luijten" userId="3656dec8-07ff-49b6-baa7-7de42837e1f6" providerId="ADAL" clId="{2649272E-A5AE-4C99-B91E-30D96DB9B195}" dt="2022-06-03T06:27:16.842" v="883" actId="688"/>
          <ac:picMkLst>
            <pc:docMk/>
            <pc:sldMk cId="3261246654" sldId="364"/>
            <ac:picMk id="7" creationId="{E7D660EA-7F32-AACD-DAE5-59BFF0046285}"/>
          </ac:picMkLst>
        </pc:picChg>
      </pc:sldChg>
      <pc:sldChg chg="addSp modSp add mod">
        <pc:chgData name="Rob Luijten" userId="3656dec8-07ff-49b6-baa7-7de42837e1f6" providerId="ADAL" clId="{2649272E-A5AE-4C99-B91E-30D96DB9B195}" dt="2022-06-03T06:22:26.483" v="851" actId="1035"/>
        <pc:sldMkLst>
          <pc:docMk/>
          <pc:sldMk cId="1536869142" sldId="365"/>
        </pc:sldMkLst>
        <pc:spChg chg="mod">
          <ac:chgData name="Rob Luijten" userId="3656dec8-07ff-49b6-baa7-7de42837e1f6" providerId="ADAL" clId="{2649272E-A5AE-4C99-B91E-30D96DB9B195}" dt="2022-06-03T06:18:06.273" v="580" actId="20577"/>
          <ac:spMkLst>
            <pc:docMk/>
            <pc:sldMk cId="1536869142" sldId="365"/>
            <ac:spMk id="2" creationId="{F151EBB7-02DB-8112-D6A4-B2BC33F16E39}"/>
          </ac:spMkLst>
        </pc:spChg>
        <pc:spChg chg="mod">
          <ac:chgData name="Rob Luijten" userId="3656dec8-07ff-49b6-baa7-7de42837e1f6" providerId="ADAL" clId="{2649272E-A5AE-4C99-B91E-30D96DB9B195}" dt="2022-06-03T06:17:56.452" v="552" actId="313"/>
          <ac:spMkLst>
            <pc:docMk/>
            <pc:sldMk cId="1536869142" sldId="365"/>
            <ac:spMk id="3" creationId="{F2642199-69D4-E3C4-BC64-BB63DF7C5D15}"/>
          </ac:spMkLst>
        </pc:spChg>
        <pc:spChg chg="add mod">
          <ac:chgData name="Rob Luijten" userId="3656dec8-07ff-49b6-baa7-7de42837e1f6" providerId="ADAL" clId="{2649272E-A5AE-4C99-B91E-30D96DB9B195}" dt="2022-06-03T06:22:26.483" v="851" actId="1035"/>
          <ac:spMkLst>
            <pc:docMk/>
            <pc:sldMk cId="1536869142" sldId="365"/>
            <ac:spMk id="7" creationId="{C8BB8CD8-D206-996E-5E65-D6F41F410F78}"/>
          </ac:spMkLst>
        </pc:spChg>
      </pc:sldChg>
    </pc:docChg>
  </pc:docChgLst>
  <pc:docChgLst>
    <pc:chgData name="Rob Luijten" userId="3656dec8-07ff-49b6-baa7-7de42837e1f6" providerId="ADAL" clId="{6230CDDC-0342-42D4-9D14-1054497BD012}"/>
    <pc:docChg chg="undo custSel addSld delSld modSld sldOrd">
      <pc:chgData name="Rob Luijten" userId="3656dec8-07ff-49b6-baa7-7de42837e1f6" providerId="ADAL" clId="{6230CDDC-0342-42D4-9D14-1054497BD012}" dt="2022-06-02T18:09:49.712" v="3911"/>
      <pc:docMkLst>
        <pc:docMk/>
      </pc:docMkLst>
      <pc:sldChg chg="addSp delSp modSp mod">
        <pc:chgData name="Rob Luijten" userId="3656dec8-07ff-49b6-baa7-7de42837e1f6" providerId="ADAL" clId="{6230CDDC-0342-42D4-9D14-1054497BD012}" dt="2022-06-02T12:26:07.391" v="3746" actId="1076"/>
        <pc:sldMkLst>
          <pc:docMk/>
          <pc:sldMk cId="2574358565" sldId="257"/>
        </pc:sldMkLst>
        <pc:spChg chg="mod">
          <ac:chgData name="Rob Luijten" userId="3656dec8-07ff-49b6-baa7-7de42837e1f6" providerId="ADAL" clId="{6230CDDC-0342-42D4-9D14-1054497BD012}" dt="2022-06-02T11:08:20.636" v="16" actId="20577"/>
          <ac:spMkLst>
            <pc:docMk/>
            <pc:sldMk cId="2574358565" sldId="257"/>
            <ac:spMk id="2" creationId="{00000000-0000-0000-0000-000000000000}"/>
          </ac:spMkLst>
        </pc:spChg>
        <pc:spChg chg="mod">
          <ac:chgData name="Rob Luijten" userId="3656dec8-07ff-49b6-baa7-7de42837e1f6" providerId="ADAL" clId="{6230CDDC-0342-42D4-9D14-1054497BD012}" dt="2022-06-02T11:08:42.457" v="48" actId="688"/>
          <ac:spMkLst>
            <pc:docMk/>
            <pc:sldMk cId="2574358565" sldId="257"/>
            <ac:spMk id="3" creationId="{00000000-0000-0000-0000-000000000000}"/>
          </ac:spMkLst>
        </pc:spChg>
        <pc:picChg chg="del">
          <ac:chgData name="Rob Luijten" userId="3656dec8-07ff-49b6-baa7-7de42837e1f6" providerId="ADAL" clId="{6230CDDC-0342-42D4-9D14-1054497BD012}" dt="2022-06-02T11:08:22.629" v="17" actId="478"/>
          <ac:picMkLst>
            <pc:docMk/>
            <pc:sldMk cId="2574358565" sldId="257"/>
            <ac:picMk id="1030" creationId="{02E4610D-3BA0-4F6B-EC2B-0DB5442545C0}"/>
          </ac:picMkLst>
        </pc:picChg>
        <pc:picChg chg="add mod">
          <ac:chgData name="Rob Luijten" userId="3656dec8-07ff-49b6-baa7-7de42837e1f6" providerId="ADAL" clId="{6230CDDC-0342-42D4-9D14-1054497BD012}" dt="2022-06-02T12:26:07.391" v="3746" actId="1076"/>
          <ac:picMkLst>
            <pc:docMk/>
            <pc:sldMk cId="2574358565" sldId="257"/>
            <ac:picMk id="3074" creationId="{92B6DD48-4640-D57B-4745-7D5523F4283B}"/>
          </ac:picMkLst>
        </pc:picChg>
      </pc:sldChg>
      <pc:sldChg chg="modSp mod">
        <pc:chgData name="Rob Luijten" userId="3656dec8-07ff-49b6-baa7-7de42837e1f6" providerId="ADAL" clId="{6230CDDC-0342-42D4-9D14-1054497BD012}" dt="2022-06-02T11:46:20.129" v="1575" actId="1076"/>
        <pc:sldMkLst>
          <pc:docMk/>
          <pc:sldMk cId="2725839977" sldId="307"/>
        </pc:sldMkLst>
        <pc:spChg chg="mod">
          <ac:chgData name="Rob Luijten" userId="3656dec8-07ff-49b6-baa7-7de42837e1f6" providerId="ADAL" clId="{6230CDDC-0342-42D4-9D14-1054497BD012}" dt="2022-06-02T11:10:10.563" v="104" actId="20577"/>
          <ac:spMkLst>
            <pc:docMk/>
            <pc:sldMk cId="2725839977" sldId="307"/>
            <ac:spMk id="9" creationId="{FD25673A-273D-4FB9-BD11-28B8206B1CA8}"/>
          </ac:spMkLst>
        </pc:spChg>
        <pc:spChg chg="mod">
          <ac:chgData name="Rob Luijten" userId="3656dec8-07ff-49b6-baa7-7de42837e1f6" providerId="ADAL" clId="{6230CDDC-0342-42D4-9D14-1054497BD012}" dt="2022-06-02T11:46:20.129" v="1575" actId="1076"/>
          <ac:spMkLst>
            <pc:docMk/>
            <pc:sldMk cId="2725839977" sldId="307"/>
            <ac:spMk id="10" creationId="{690E9C73-D26E-7BE1-9358-FD5C2C693548}"/>
          </ac:spMkLst>
        </pc:spChg>
      </pc:sldChg>
      <pc:sldChg chg="del">
        <pc:chgData name="Rob Luijten" userId="3656dec8-07ff-49b6-baa7-7de42837e1f6" providerId="ADAL" clId="{6230CDDC-0342-42D4-9D14-1054497BD012}" dt="2022-06-02T11:14:43.416" v="378" actId="47"/>
        <pc:sldMkLst>
          <pc:docMk/>
          <pc:sldMk cId="3723031141" sldId="324"/>
        </pc:sldMkLst>
      </pc:sldChg>
      <pc:sldChg chg="del">
        <pc:chgData name="Rob Luijten" userId="3656dec8-07ff-49b6-baa7-7de42837e1f6" providerId="ADAL" clId="{6230CDDC-0342-42D4-9D14-1054497BD012}" dt="2022-06-02T11:14:44.084" v="379" actId="47"/>
        <pc:sldMkLst>
          <pc:docMk/>
          <pc:sldMk cId="2121134114" sldId="325"/>
        </pc:sldMkLst>
      </pc:sldChg>
      <pc:sldChg chg="del">
        <pc:chgData name="Rob Luijten" userId="3656dec8-07ff-49b6-baa7-7de42837e1f6" providerId="ADAL" clId="{6230CDDC-0342-42D4-9D14-1054497BD012}" dt="2022-06-02T11:14:45.298" v="380" actId="47"/>
        <pc:sldMkLst>
          <pc:docMk/>
          <pc:sldMk cId="550672163" sldId="326"/>
        </pc:sldMkLst>
      </pc:sldChg>
      <pc:sldChg chg="del">
        <pc:chgData name="Rob Luijten" userId="3656dec8-07ff-49b6-baa7-7de42837e1f6" providerId="ADAL" clId="{6230CDDC-0342-42D4-9D14-1054497BD012}" dt="2022-06-02T11:14:00.624" v="376" actId="47"/>
        <pc:sldMkLst>
          <pc:docMk/>
          <pc:sldMk cId="875151830" sldId="327"/>
        </pc:sldMkLst>
      </pc:sldChg>
      <pc:sldChg chg="del">
        <pc:chgData name="Rob Luijten" userId="3656dec8-07ff-49b6-baa7-7de42837e1f6" providerId="ADAL" clId="{6230CDDC-0342-42D4-9D14-1054497BD012}" dt="2022-06-02T11:14:46.279" v="381" actId="47"/>
        <pc:sldMkLst>
          <pc:docMk/>
          <pc:sldMk cId="2736798990" sldId="328"/>
        </pc:sldMkLst>
      </pc:sldChg>
      <pc:sldChg chg="del">
        <pc:chgData name="Rob Luijten" userId="3656dec8-07ff-49b6-baa7-7de42837e1f6" providerId="ADAL" clId="{6230CDDC-0342-42D4-9D14-1054497BD012}" dt="2022-06-02T11:11:13.614" v="236" actId="47"/>
        <pc:sldMkLst>
          <pc:docMk/>
          <pc:sldMk cId="1107284886" sldId="329"/>
        </pc:sldMkLst>
      </pc:sldChg>
      <pc:sldChg chg="del">
        <pc:chgData name="Rob Luijten" userId="3656dec8-07ff-49b6-baa7-7de42837e1f6" providerId="ADAL" clId="{6230CDDC-0342-42D4-9D14-1054497BD012}" dt="2022-06-02T11:13:59.095" v="375" actId="47"/>
        <pc:sldMkLst>
          <pc:docMk/>
          <pc:sldMk cId="655846572" sldId="330"/>
        </pc:sldMkLst>
      </pc:sldChg>
      <pc:sldChg chg="delSp modSp del mod">
        <pc:chgData name="Rob Luijten" userId="3656dec8-07ff-49b6-baa7-7de42837e1f6" providerId="ADAL" clId="{6230CDDC-0342-42D4-9D14-1054497BD012}" dt="2022-06-02T11:15:53.842" v="415" actId="47"/>
        <pc:sldMkLst>
          <pc:docMk/>
          <pc:sldMk cId="1098878608" sldId="331"/>
        </pc:sldMkLst>
        <pc:spChg chg="mod">
          <ac:chgData name="Rob Luijten" userId="3656dec8-07ff-49b6-baa7-7de42837e1f6" providerId="ADAL" clId="{6230CDDC-0342-42D4-9D14-1054497BD012}" dt="2022-06-02T11:11:34.763" v="282" actId="20577"/>
          <ac:spMkLst>
            <pc:docMk/>
            <pc:sldMk cId="1098878608" sldId="331"/>
            <ac:spMk id="2" creationId="{F60D70C9-7D7A-96D1-A04B-B83E42E2864E}"/>
          </ac:spMkLst>
        </pc:spChg>
        <pc:spChg chg="mod">
          <ac:chgData name="Rob Luijten" userId="3656dec8-07ff-49b6-baa7-7de42837e1f6" providerId="ADAL" clId="{6230CDDC-0342-42D4-9D14-1054497BD012}" dt="2022-06-02T11:15:36.077" v="384" actId="20577"/>
          <ac:spMkLst>
            <pc:docMk/>
            <pc:sldMk cId="1098878608" sldId="331"/>
            <ac:spMk id="3" creationId="{2232B60E-D251-526C-DC65-10D3ABDC3DD2}"/>
          </ac:spMkLst>
        </pc:spChg>
        <pc:spChg chg="del">
          <ac:chgData name="Rob Luijten" userId="3656dec8-07ff-49b6-baa7-7de42837e1f6" providerId="ADAL" clId="{6230CDDC-0342-42D4-9D14-1054497BD012}" dt="2022-06-02T11:11:47.802" v="311" actId="478"/>
          <ac:spMkLst>
            <pc:docMk/>
            <pc:sldMk cId="1098878608" sldId="331"/>
            <ac:spMk id="9" creationId="{30F7F043-D3F3-9FBF-906A-D7967EB90666}"/>
          </ac:spMkLst>
        </pc:spChg>
        <pc:picChg chg="del">
          <ac:chgData name="Rob Luijten" userId="3656dec8-07ff-49b6-baa7-7de42837e1f6" providerId="ADAL" clId="{6230CDDC-0342-42D4-9D14-1054497BD012}" dt="2022-06-02T11:11:46.483" v="310" actId="478"/>
          <ac:picMkLst>
            <pc:docMk/>
            <pc:sldMk cId="1098878608" sldId="331"/>
            <ac:picMk id="8" creationId="{496CEF2A-4565-46F0-CF33-F294F769A4A1}"/>
          </ac:picMkLst>
        </pc:picChg>
      </pc:sldChg>
      <pc:sldChg chg="del">
        <pc:chgData name="Rob Luijten" userId="3656dec8-07ff-49b6-baa7-7de42837e1f6" providerId="ADAL" clId="{6230CDDC-0342-42D4-9D14-1054497BD012}" dt="2022-06-02T11:14:46.762" v="382" actId="47"/>
        <pc:sldMkLst>
          <pc:docMk/>
          <pc:sldMk cId="572532172" sldId="332"/>
        </pc:sldMkLst>
      </pc:sldChg>
      <pc:sldChg chg="add del">
        <pc:chgData name="Rob Luijten" userId="3656dec8-07ff-49b6-baa7-7de42837e1f6" providerId="ADAL" clId="{6230CDDC-0342-42D4-9D14-1054497BD012}" dt="2022-06-02T11:14:42.750" v="377" actId="47"/>
        <pc:sldMkLst>
          <pc:docMk/>
          <pc:sldMk cId="1606967970" sldId="333"/>
        </pc:sldMkLst>
      </pc:sldChg>
      <pc:sldChg chg="new del">
        <pc:chgData name="Rob Luijten" userId="3656dec8-07ff-49b6-baa7-7de42837e1f6" providerId="ADAL" clId="{6230CDDC-0342-42D4-9D14-1054497BD012}" dt="2022-06-02T11:09:55.355" v="50" actId="680"/>
        <pc:sldMkLst>
          <pc:docMk/>
          <pc:sldMk cId="2629997068" sldId="333"/>
        </pc:sldMkLst>
      </pc:sldChg>
      <pc:sldChg chg="modSp add del mod">
        <pc:chgData name="Rob Luijten" userId="3656dec8-07ff-49b6-baa7-7de42837e1f6" providerId="ADAL" clId="{6230CDDC-0342-42D4-9D14-1054497BD012}" dt="2022-06-02T11:10:02.693" v="80" actId="47"/>
        <pc:sldMkLst>
          <pc:docMk/>
          <pc:sldMk cId="3468123080" sldId="333"/>
        </pc:sldMkLst>
        <pc:spChg chg="mod">
          <ac:chgData name="Rob Luijten" userId="3656dec8-07ff-49b6-baa7-7de42837e1f6" providerId="ADAL" clId="{6230CDDC-0342-42D4-9D14-1054497BD012}" dt="2022-06-02T11:10:01.189" v="79" actId="20577"/>
          <ac:spMkLst>
            <pc:docMk/>
            <pc:sldMk cId="3468123080" sldId="333"/>
            <ac:spMk id="2" creationId="{00000000-0000-0000-0000-000000000000}"/>
          </ac:spMkLst>
        </pc:spChg>
      </pc:sldChg>
      <pc:sldChg chg="addSp delSp modSp add mod ord">
        <pc:chgData name="Rob Luijten" userId="3656dec8-07ff-49b6-baa7-7de42837e1f6" providerId="ADAL" clId="{6230CDDC-0342-42D4-9D14-1054497BD012}" dt="2022-06-02T12:21:27.601" v="3457" actId="14100"/>
        <pc:sldMkLst>
          <pc:docMk/>
          <pc:sldMk cId="1649796731" sldId="334"/>
        </pc:sldMkLst>
        <pc:spChg chg="mod">
          <ac:chgData name="Rob Luijten" userId="3656dec8-07ff-49b6-baa7-7de42837e1f6" providerId="ADAL" clId="{6230CDDC-0342-42D4-9D14-1054497BD012}" dt="2022-06-02T12:13:02.024" v="1707" actId="20577"/>
          <ac:spMkLst>
            <pc:docMk/>
            <pc:sldMk cId="1649796731" sldId="334"/>
            <ac:spMk id="2" creationId="{F60D70C9-7D7A-96D1-A04B-B83E42E2864E}"/>
          </ac:spMkLst>
        </pc:spChg>
        <pc:spChg chg="mod">
          <ac:chgData name="Rob Luijten" userId="3656dec8-07ff-49b6-baa7-7de42837e1f6" providerId="ADAL" clId="{6230CDDC-0342-42D4-9D14-1054497BD012}" dt="2022-06-02T12:21:27.601" v="3457" actId="14100"/>
          <ac:spMkLst>
            <pc:docMk/>
            <pc:sldMk cId="1649796731" sldId="334"/>
            <ac:spMk id="3" creationId="{2232B60E-D251-526C-DC65-10D3ABDC3DD2}"/>
          </ac:spMkLst>
        </pc:spChg>
        <pc:spChg chg="del">
          <ac:chgData name="Rob Luijten" userId="3656dec8-07ff-49b6-baa7-7de42837e1f6" providerId="ADAL" clId="{6230CDDC-0342-42D4-9D14-1054497BD012}" dt="2022-06-02T12:13:06.171" v="1709" actId="478"/>
          <ac:spMkLst>
            <pc:docMk/>
            <pc:sldMk cId="1649796731" sldId="334"/>
            <ac:spMk id="9" creationId="{30F7F043-D3F3-9FBF-906A-D7967EB90666}"/>
          </ac:spMkLst>
        </pc:spChg>
        <pc:picChg chg="del">
          <ac:chgData name="Rob Luijten" userId="3656dec8-07ff-49b6-baa7-7de42837e1f6" providerId="ADAL" clId="{6230CDDC-0342-42D4-9D14-1054497BD012}" dt="2022-06-02T12:13:04.966" v="1708" actId="478"/>
          <ac:picMkLst>
            <pc:docMk/>
            <pc:sldMk cId="1649796731" sldId="334"/>
            <ac:picMk id="8" creationId="{496CEF2A-4565-46F0-CF33-F294F769A4A1}"/>
          </ac:picMkLst>
        </pc:picChg>
        <pc:picChg chg="add mod">
          <ac:chgData name="Rob Luijten" userId="3656dec8-07ff-49b6-baa7-7de42837e1f6" providerId="ADAL" clId="{6230CDDC-0342-42D4-9D14-1054497BD012}" dt="2022-06-02T12:21:24.598" v="3456" actId="1076"/>
          <ac:picMkLst>
            <pc:docMk/>
            <pc:sldMk cId="1649796731" sldId="334"/>
            <ac:picMk id="10" creationId="{288105CD-1B1A-63C4-E07C-29DCDBAE2991}"/>
          </ac:picMkLst>
        </pc:picChg>
      </pc:sldChg>
      <pc:sldChg chg="modSp new mod">
        <pc:chgData name="Rob Luijten" userId="3656dec8-07ff-49b6-baa7-7de42837e1f6" providerId="ADAL" clId="{6230CDDC-0342-42D4-9D14-1054497BD012}" dt="2022-06-02T11:13:26.364" v="374" actId="403"/>
        <pc:sldMkLst>
          <pc:docMk/>
          <pc:sldMk cId="4095379415" sldId="335"/>
        </pc:sldMkLst>
        <pc:spChg chg="mod">
          <ac:chgData name="Rob Luijten" userId="3656dec8-07ff-49b6-baa7-7de42837e1f6" providerId="ADAL" clId="{6230CDDC-0342-42D4-9D14-1054497BD012}" dt="2022-06-02T11:12:10.804" v="357" actId="20577"/>
          <ac:spMkLst>
            <pc:docMk/>
            <pc:sldMk cId="4095379415" sldId="335"/>
            <ac:spMk id="2" creationId="{D8665027-E9E3-01AA-9EBD-0B242E73289A}"/>
          </ac:spMkLst>
        </pc:spChg>
        <pc:spChg chg="mod">
          <ac:chgData name="Rob Luijten" userId="3656dec8-07ff-49b6-baa7-7de42837e1f6" providerId="ADAL" clId="{6230CDDC-0342-42D4-9D14-1054497BD012}" dt="2022-06-02T11:13:26.364" v="374" actId="403"/>
          <ac:spMkLst>
            <pc:docMk/>
            <pc:sldMk cId="4095379415" sldId="335"/>
            <ac:spMk id="3" creationId="{E6ADBDDC-79BF-4060-0E94-60534B837C96}"/>
          </ac:spMkLst>
        </pc:spChg>
      </pc:sldChg>
      <pc:sldChg chg="modSp add mod">
        <pc:chgData name="Rob Luijten" userId="3656dec8-07ff-49b6-baa7-7de42837e1f6" providerId="ADAL" clId="{6230CDDC-0342-42D4-9D14-1054497BD012}" dt="2022-06-02T11:16:04.818" v="416" actId="115"/>
        <pc:sldMkLst>
          <pc:docMk/>
          <pc:sldMk cId="3472889490" sldId="336"/>
        </pc:sldMkLst>
        <pc:spChg chg="mod">
          <ac:chgData name="Rob Luijten" userId="3656dec8-07ff-49b6-baa7-7de42837e1f6" providerId="ADAL" clId="{6230CDDC-0342-42D4-9D14-1054497BD012}" dt="2022-06-02T11:15:48.531" v="414" actId="20577"/>
          <ac:spMkLst>
            <pc:docMk/>
            <pc:sldMk cId="3472889490" sldId="336"/>
            <ac:spMk id="2" creationId="{F60D70C9-7D7A-96D1-A04B-B83E42E2864E}"/>
          </ac:spMkLst>
        </pc:spChg>
        <pc:spChg chg="mod">
          <ac:chgData name="Rob Luijten" userId="3656dec8-07ff-49b6-baa7-7de42837e1f6" providerId="ADAL" clId="{6230CDDC-0342-42D4-9D14-1054497BD012}" dt="2022-06-02T11:16:04.818" v="416" actId="115"/>
          <ac:spMkLst>
            <pc:docMk/>
            <pc:sldMk cId="3472889490" sldId="336"/>
            <ac:spMk id="3" creationId="{2232B60E-D251-526C-DC65-10D3ABDC3DD2}"/>
          </ac:spMkLst>
        </pc:spChg>
      </pc:sldChg>
      <pc:sldChg chg="delSp modSp new mod">
        <pc:chgData name="Rob Luijten" userId="3656dec8-07ff-49b6-baa7-7de42837e1f6" providerId="ADAL" clId="{6230CDDC-0342-42D4-9D14-1054497BD012}" dt="2022-06-02T11:19:50.004" v="569" actId="20577"/>
        <pc:sldMkLst>
          <pc:docMk/>
          <pc:sldMk cId="2915573412" sldId="337"/>
        </pc:sldMkLst>
        <pc:spChg chg="del">
          <ac:chgData name="Rob Luijten" userId="3656dec8-07ff-49b6-baa7-7de42837e1f6" providerId="ADAL" clId="{6230CDDC-0342-42D4-9D14-1054497BD012}" dt="2022-06-02T11:16:25.696" v="418" actId="478"/>
          <ac:spMkLst>
            <pc:docMk/>
            <pc:sldMk cId="2915573412" sldId="337"/>
            <ac:spMk id="2" creationId="{10546CDA-8B09-B15C-D9A5-4C7B490B6F13}"/>
          </ac:spMkLst>
        </pc:spChg>
        <pc:spChg chg="mod">
          <ac:chgData name="Rob Luijten" userId="3656dec8-07ff-49b6-baa7-7de42837e1f6" providerId="ADAL" clId="{6230CDDC-0342-42D4-9D14-1054497BD012}" dt="2022-06-02T11:19:50.004" v="569" actId="20577"/>
          <ac:spMkLst>
            <pc:docMk/>
            <pc:sldMk cId="2915573412" sldId="337"/>
            <ac:spMk id="3" creationId="{0350A982-7142-89E6-11C8-A6066D9BFC27}"/>
          </ac:spMkLst>
        </pc:spChg>
      </pc:sldChg>
      <pc:sldChg chg="addSp delSp modSp add mod modNotesTx">
        <pc:chgData name="Rob Luijten" userId="3656dec8-07ff-49b6-baa7-7de42837e1f6" providerId="ADAL" clId="{6230CDDC-0342-42D4-9D14-1054497BD012}" dt="2022-06-02T11:34:57.811" v="1409" actId="20577"/>
        <pc:sldMkLst>
          <pc:docMk/>
          <pc:sldMk cId="4020145385" sldId="338"/>
        </pc:sldMkLst>
        <pc:spChg chg="mod">
          <ac:chgData name="Rob Luijten" userId="3656dec8-07ff-49b6-baa7-7de42837e1f6" providerId="ADAL" clId="{6230CDDC-0342-42D4-9D14-1054497BD012}" dt="2022-06-02T11:20:54.419" v="601" actId="20577"/>
          <ac:spMkLst>
            <pc:docMk/>
            <pc:sldMk cId="4020145385" sldId="338"/>
            <ac:spMk id="9" creationId="{FD25673A-273D-4FB9-BD11-28B8206B1CA8}"/>
          </ac:spMkLst>
        </pc:spChg>
        <pc:spChg chg="mod">
          <ac:chgData name="Rob Luijten" userId="3656dec8-07ff-49b6-baa7-7de42837e1f6" providerId="ADAL" clId="{6230CDDC-0342-42D4-9D14-1054497BD012}" dt="2022-06-02T11:21:04.711" v="602"/>
          <ac:spMkLst>
            <pc:docMk/>
            <pc:sldMk cId="4020145385" sldId="338"/>
            <ac:spMk id="10" creationId="{690E9C73-D26E-7BE1-9358-FD5C2C693548}"/>
          </ac:spMkLst>
        </pc:spChg>
        <pc:picChg chg="add del mod">
          <ac:chgData name="Rob Luijten" userId="3656dec8-07ff-49b6-baa7-7de42837e1f6" providerId="ADAL" clId="{6230CDDC-0342-42D4-9D14-1054497BD012}" dt="2022-06-02T11:31:10.379" v="1067" actId="478"/>
          <ac:picMkLst>
            <pc:docMk/>
            <pc:sldMk cId="4020145385" sldId="338"/>
            <ac:picMk id="4" creationId="{01DEC3AC-D6F8-FF4B-7FE8-9A1A3B516130}"/>
          </ac:picMkLst>
        </pc:picChg>
        <pc:picChg chg="add del mod">
          <ac:chgData name="Rob Luijten" userId="3656dec8-07ff-49b6-baa7-7de42837e1f6" providerId="ADAL" clId="{6230CDDC-0342-42D4-9D14-1054497BD012}" dt="2022-06-02T11:31:09.912" v="1066" actId="478"/>
          <ac:picMkLst>
            <pc:docMk/>
            <pc:sldMk cId="4020145385" sldId="338"/>
            <ac:picMk id="5" creationId="{8BB32EA8-E9FA-A5A5-9579-78527D0EF118}"/>
          </ac:picMkLst>
        </pc:picChg>
        <pc:picChg chg="add del mod">
          <ac:chgData name="Rob Luijten" userId="3656dec8-07ff-49b6-baa7-7de42837e1f6" providerId="ADAL" clId="{6230CDDC-0342-42D4-9D14-1054497BD012}" dt="2022-06-02T11:31:09.391" v="1065" actId="478"/>
          <ac:picMkLst>
            <pc:docMk/>
            <pc:sldMk cId="4020145385" sldId="338"/>
            <ac:picMk id="6" creationId="{2B205A45-4EB2-2D4B-780D-6A817D882EE8}"/>
          </ac:picMkLst>
        </pc:picChg>
        <pc:picChg chg="add del mod">
          <ac:chgData name="Rob Luijten" userId="3656dec8-07ff-49b6-baa7-7de42837e1f6" providerId="ADAL" clId="{6230CDDC-0342-42D4-9D14-1054497BD012}" dt="2022-06-02T11:33:59.617" v="1093" actId="478"/>
          <ac:picMkLst>
            <pc:docMk/>
            <pc:sldMk cId="4020145385" sldId="338"/>
            <ac:picMk id="1026" creationId="{9E76A405-A6FF-D782-1E1C-441588103FEF}"/>
          </ac:picMkLst>
        </pc:picChg>
        <pc:picChg chg="add del mod">
          <ac:chgData name="Rob Luijten" userId="3656dec8-07ff-49b6-baa7-7de42837e1f6" providerId="ADAL" clId="{6230CDDC-0342-42D4-9D14-1054497BD012}" dt="2022-06-02T11:33:13.003" v="1075" actId="478"/>
          <ac:picMkLst>
            <pc:docMk/>
            <pc:sldMk cId="4020145385" sldId="338"/>
            <ac:picMk id="1028" creationId="{77501F0F-E533-4B44-B646-F191591D38EC}"/>
          </ac:picMkLst>
        </pc:picChg>
        <pc:picChg chg="add del mod">
          <ac:chgData name="Rob Luijten" userId="3656dec8-07ff-49b6-baa7-7de42837e1f6" providerId="ADAL" clId="{6230CDDC-0342-42D4-9D14-1054497BD012}" dt="2022-06-02T11:33:15.625" v="1078" actId="478"/>
          <ac:picMkLst>
            <pc:docMk/>
            <pc:sldMk cId="4020145385" sldId="338"/>
            <ac:picMk id="1030" creationId="{F0738013-5480-2D61-4514-03C950365AA1}"/>
          </ac:picMkLst>
        </pc:picChg>
        <pc:picChg chg="add del mod">
          <ac:chgData name="Rob Luijten" userId="3656dec8-07ff-49b6-baa7-7de42837e1f6" providerId="ADAL" clId="{6230CDDC-0342-42D4-9D14-1054497BD012}" dt="2022-06-02T11:33:19.729" v="1081" actId="478"/>
          <ac:picMkLst>
            <pc:docMk/>
            <pc:sldMk cId="4020145385" sldId="338"/>
            <ac:picMk id="1032" creationId="{F6E54014-03A3-322E-6AF9-092CE36C87F8}"/>
          </ac:picMkLst>
        </pc:picChg>
        <pc:picChg chg="add mod">
          <ac:chgData name="Rob Luijten" userId="3656dec8-07ff-49b6-baa7-7de42837e1f6" providerId="ADAL" clId="{6230CDDC-0342-42D4-9D14-1054497BD012}" dt="2022-06-02T11:34:07.642" v="1094" actId="1076"/>
          <ac:picMkLst>
            <pc:docMk/>
            <pc:sldMk cId="4020145385" sldId="338"/>
            <ac:picMk id="1034" creationId="{77D91DDA-1A1F-31E3-4C3E-B797CF04DE96}"/>
          </ac:picMkLst>
        </pc:picChg>
      </pc:sldChg>
      <pc:sldChg chg="modSp add mod">
        <pc:chgData name="Rob Luijten" userId="3656dec8-07ff-49b6-baa7-7de42837e1f6" providerId="ADAL" clId="{6230CDDC-0342-42D4-9D14-1054497BD012}" dt="2022-06-02T11:21:14.685" v="604"/>
        <pc:sldMkLst>
          <pc:docMk/>
          <pc:sldMk cId="518299380" sldId="339"/>
        </pc:sldMkLst>
        <pc:spChg chg="mod">
          <ac:chgData name="Rob Luijten" userId="3656dec8-07ff-49b6-baa7-7de42837e1f6" providerId="ADAL" clId="{6230CDDC-0342-42D4-9D14-1054497BD012}" dt="2022-06-02T11:21:14.685" v="604"/>
          <ac:spMkLst>
            <pc:docMk/>
            <pc:sldMk cId="518299380" sldId="339"/>
            <ac:spMk id="10" creationId="{690E9C73-D26E-7BE1-9358-FD5C2C693548}"/>
          </ac:spMkLst>
        </pc:spChg>
      </pc:sldChg>
      <pc:sldChg chg="modSp add mod">
        <pc:chgData name="Rob Luijten" userId="3656dec8-07ff-49b6-baa7-7de42837e1f6" providerId="ADAL" clId="{6230CDDC-0342-42D4-9D14-1054497BD012}" dt="2022-06-02T11:21:27.301" v="606"/>
        <pc:sldMkLst>
          <pc:docMk/>
          <pc:sldMk cId="1282958343" sldId="340"/>
        </pc:sldMkLst>
        <pc:spChg chg="mod">
          <ac:chgData name="Rob Luijten" userId="3656dec8-07ff-49b6-baa7-7de42837e1f6" providerId="ADAL" clId="{6230CDDC-0342-42D4-9D14-1054497BD012}" dt="2022-06-02T11:21:27.301" v="606"/>
          <ac:spMkLst>
            <pc:docMk/>
            <pc:sldMk cId="1282958343" sldId="340"/>
            <ac:spMk id="10" creationId="{690E9C73-D26E-7BE1-9358-FD5C2C693548}"/>
          </ac:spMkLst>
        </pc:spChg>
      </pc:sldChg>
      <pc:sldChg chg="addSp modSp add mod modAnim">
        <pc:chgData name="Rob Luijten" userId="3656dec8-07ff-49b6-baa7-7de42837e1f6" providerId="ADAL" clId="{6230CDDC-0342-42D4-9D14-1054497BD012}" dt="2022-06-02T18:09:34.258" v="3907"/>
        <pc:sldMkLst>
          <pc:docMk/>
          <pc:sldMk cId="3571838791" sldId="341"/>
        </pc:sldMkLst>
        <pc:spChg chg="add mod">
          <ac:chgData name="Rob Luijten" userId="3656dec8-07ff-49b6-baa7-7de42837e1f6" providerId="ADAL" clId="{6230CDDC-0342-42D4-9D14-1054497BD012}" dt="2022-06-02T11:38:10.576" v="1469" actId="1076"/>
          <ac:spMkLst>
            <pc:docMk/>
            <pc:sldMk cId="3571838791" sldId="341"/>
            <ac:spMk id="4" creationId="{44E05E45-C15A-C9A9-B957-E1D34DD30414}"/>
          </ac:spMkLst>
        </pc:spChg>
        <pc:spChg chg="add mod">
          <ac:chgData name="Rob Luijten" userId="3656dec8-07ff-49b6-baa7-7de42837e1f6" providerId="ADAL" clId="{6230CDDC-0342-42D4-9D14-1054497BD012}" dt="2022-06-02T11:39:59.033" v="1479" actId="1037"/>
          <ac:spMkLst>
            <pc:docMk/>
            <pc:sldMk cId="3571838791" sldId="341"/>
            <ac:spMk id="5" creationId="{6E8CC5D9-7E8E-B6F5-1C7F-07ED512E30B5}"/>
          </ac:spMkLst>
        </pc:spChg>
        <pc:spChg chg="mod">
          <ac:chgData name="Rob Luijten" userId="3656dec8-07ff-49b6-baa7-7de42837e1f6" providerId="ADAL" clId="{6230CDDC-0342-42D4-9D14-1054497BD012}" dt="2022-06-02T11:21:39.552" v="608"/>
          <ac:spMkLst>
            <pc:docMk/>
            <pc:sldMk cId="3571838791" sldId="341"/>
            <ac:spMk id="10" creationId="{690E9C73-D26E-7BE1-9358-FD5C2C693548}"/>
          </ac:spMkLst>
        </pc:spChg>
      </pc:sldChg>
      <pc:sldChg chg="new del">
        <pc:chgData name="Rob Luijten" userId="3656dec8-07ff-49b6-baa7-7de42837e1f6" providerId="ADAL" clId="{6230CDDC-0342-42D4-9D14-1054497BD012}" dt="2022-06-02T11:21:48.520" v="610" actId="680"/>
        <pc:sldMkLst>
          <pc:docMk/>
          <pc:sldMk cId="1455461264" sldId="342"/>
        </pc:sldMkLst>
      </pc:sldChg>
      <pc:sldChg chg="modSp add mod">
        <pc:chgData name="Rob Luijten" userId="3656dec8-07ff-49b6-baa7-7de42837e1f6" providerId="ADAL" clId="{6230CDDC-0342-42D4-9D14-1054497BD012}" dt="2022-06-02T11:22:00.946" v="612"/>
        <pc:sldMkLst>
          <pc:docMk/>
          <pc:sldMk cId="2023576074" sldId="342"/>
        </pc:sldMkLst>
        <pc:spChg chg="mod">
          <ac:chgData name="Rob Luijten" userId="3656dec8-07ff-49b6-baa7-7de42837e1f6" providerId="ADAL" clId="{6230CDDC-0342-42D4-9D14-1054497BD012}" dt="2022-06-02T11:22:00.946" v="612"/>
          <ac:spMkLst>
            <pc:docMk/>
            <pc:sldMk cId="2023576074" sldId="342"/>
            <ac:spMk id="10" creationId="{690E9C73-D26E-7BE1-9358-FD5C2C693548}"/>
          </ac:spMkLst>
        </pc:spChg>
      </pc:sldChg>
      <pc:sldChg chg="modSp add mod">
        <pc:chgData name="Rob Luijten" userId="3656dec8-07ff-49b6-baa7-7de42837e1f6" providerId="ADAL" clId="{6230CDDC-0342-42D4-9D14-1054497BD012}" dt="2022-06-02T11:22:16.388" v="614"/>
        <pc:sldMkLst>
          <pc:docMk/>
          <pc:sldMk cId="3538036787" sldId="343"/>
        </pc:sldMkLst>
        <pc:spChg chg="mod">
          <ac:chgData name="Rob Luijten" userId="3656dec8-07ff-49b6-baa7-7de42837e1f6" providerId="ADAL" clId="{6230CDDC-0342-42D4-9D14-1054497BD012}" dt="2022-06-02T11:22:16.388" v="614"/>
          <ac:spMkLst>
            <pc:docMk/>
            <pc:sldMk cId="3538036787" sldId="343"/>
            <ac:spMk id="10" creationId="{690E9C73-D26E-7BE1-9358-FD5C2C693548}"/>
          </ac:spMkLst>
        </pc:spChg>
      </pc:sldChg>
      <pc:sldChg chg="addSp modSp add mod">
        <pc:chgData name="Rob Luijten" userId="3656dec8-07ff-49b6-baa7-7de42837e1f6" providerId="ADAL" clId="{6230CDDC-0342-42D4-9D14-1054497BD012}" dt="2022-06-02T11:43:27.465" v="1510" actId="113"/>
        <pc:sldMkLst>
          <pc:docMk/>
          <pc:sldMk cId="121384442" sldId="344"/>
        </pc:sldMkLst>
        <pc:spChg chg="add mod">
          <ac:chgData name="Rob Luijten" userId="3656dec8-07ff-49b6-baa7-7de42837e1f6" providerId="ADAL" clId="{6230CDDC-0342-42D4-9D14-1054497BD012}" dt="2022-06-02T11:43:27.465" v="1510" actId="113"/>
          <ac:spMkLst>
            <pc:docMk/>
            <pc:sldMk cId="121384442" sldId="344"/>
            <ac:spMk id="5" creationId="{7A0FAC0E-7686-6846-2330-CFA9D6EA9DBD}"/>
          </ac:spMkLst>
        </pc:spChg>
        <pc:spChg chg="mod">
          <ac:chgData name="Rob Luijten" userId="3656dec8-07ff-49b6-baa7-7de42837e1f6" providerId="ADAL" clId="{6230CDDC-0342-42D4-9D14-1054497BD012}" dt="2022-06-02T11:22:24.301" v="616"/>
          <ac:spMkLst>
            <pc:docMk/>
            <pc:sldMk cId="121384442" sldId="344"/>
            <ac:spMk id="10" creationId="{690E9C73-D26E-7BE1-9358-FD5C2C693548}"/>
          </ac:spMkLst>
        </pc:spChg>
        <pc:picChg chg="add mod">
          <ac:chgData name="Rob Luijten" userId="3656dec8-07ff-49b6-baa7-7de42837e1f6" providerId="ADAL" clId="{6230CDDC-0342-42D4-9D14-1054497BD012}" dt="2022-06-02T11:41:34.938" v="1498" actId="1076"/>
          <ac:picMkLst>
            <pc:docMk/>
            <pc:sldMk cId="121384442" sldId="344"/>
            <ac:picMk id="2050" creationId="{EA344D64-D90C-F181-A9FB-C4D36162A824}"/>
          </ac:picMkLst>
        </pc:picChg>
      </pc:sldChg>
      <pc:sldChg chg="addSp modSp add mod modAnim">
        <pc:chgData name="Rob Luijten" userId="3656dec8-07ff-49b6-baa7-7de42837e1f6" providerId="ADAL" clId="{6230CDDC-0342-42D4-9D14-1054497BD012}" dt="2022-06-02T18:09:41.943" v="3908"/>
        <pc:sldMkLst>
          <pc:docMk/>
          <pc:sldMk cId="495431830" sldId="345"/>
        </pc:sldMkLst>
        <pc:spChg chg="add mod">
          <ac:chgData name="Rob Luijten" userId="3656dec8-07ff-49b6-baa7-7de42837e1f6" providerId="ADAL" clId="{6230CDDC-0342-42D4-9D14-1054497BD012}" dt="2022-06-02T18:08:48.631" v="3903" actId="20577"/>
          <ac:spMkLst>
            <pc:docMk/>
            <pc:sldMk cId="495431830" sldId="345"/>
            <ac:spMk id="4" creationId="{6714BD75-9787-9801-306A-53998140CD22}"/>
          </ac:spMkLst>
        </pc:spChg>
        <pc:spChg chg="mod">
          <ac:chgData name="Rob Luijten" userId="3656dec8-07ff-49b6-baa7-7de42837e1f6" providerId="ADAL" clId="{6230CDDC-0342-42D4-9D14-1054497BD012}" dt="2022-06-02T11:22:33.445" v="618"/>
          <ac:spMkLst>
            <pc:docMk/>
            <pc:sldMk cId="495431830" sldId="345"/>
            <ac:spMk id="10" creationId="{690E9C73-D26E-7BE1-9358-FD5C2C693548}"/>
          </ac:spMkLst>
        </pc:spChg>
      </pc:sldChg>
      <pc:sldChg chg="modSp add mod">
        <pc:chgData name="Rob Luijten" userId="3656dec8-07ff-49b6-baa7-7de42837e1f6" providerId="ADAL" clId="{6230CDDC-0342-42D4-9D14-1054497BD012}" dt="2022-06-02T11:22:42.809" v="620"/>
        <pc:sldMkLst>
          <pc:docMk/>
          <pc:sldMk cId="2861495207" sldId="346"/>
        </pc:sldMkLst>
        <pc:spChg chg="mod">
          <ac:chgData name="Rob Luijten" userId="3656dec8-07ff-49b6-baa7-7de42837e1f6" providerId="ADAL" clId="{6230CDDC-0342-42D4-9D14-1054497BD012}" dt="2022-06-02T11:22:42.809" v="620"/>
          <ac:spMkLst>
            <pc:docMk/>
            <pc:sldMk cId="2861495207" sldId="346"/>
            <ac:spMk id="10" creationId="{690E9C73-D26E-7BE1-9358-FD5C2C693548}"/>
          </ac:spMkLst>
        </pc:spChg>
      </pc:sldChg>
      <pc:sldChg chg="modSp new mod">
        <pc:chgData name="Rob Luijten" userId="3656dec8-07ff-49b6-baa7-7de42837e1f6" providerId="ADAL" clId="{6230CDDC-0342-42D4-9D14-1054497BD012}" dt="2022-06-02T11:27:22.523" v="965" actId="1076"/>
        <pc:sldMkLst>
          <pc:docMk/>
          <pc:sldMk cId="962619072" sldId="347"/>
        </pc:sldMkLst>
        <pc:spChg chg="mod">
          <ac:chgData name="Rob Luijten" userId="3656dec8-07ff-49b6-baa7-7de42837e1f6" providerId="ADAL" clId="{6230CDDC-0342-42D4-9D14-1054497BD012}" dt="2022-06-02T11:27:14.367" v="963"/>
          <ac:spMkLst>
            <pc:docMk/>
            <pc:sldMk cId="962619072" sldId="347"/>
            <ac:spMk id="2" creationId="{3185C96D-6B18-AC03-C0A1-C8F1257F166B}"/>
          </ac:spMkLst>
        </pc:spChg>
        <pc:spChg chg="mod">
          <ac:chgData name="Rob Luijten" userId="3656dec8-07ff-49b6-baa7-7de42837e1f6" providerId="ADAL" clId="{6230CDDC-0342-42D4-9D14-1054497BD012}" dt="2022-06-02T11:27:22.523" v="965" actId="1076"/>
          <ac:spMkLst>
            <pc:docMk/>
            <pc:sldMk cId="962619072" sldId="347"/>
            <ac:spMk id="3" creationId="{9D6185CD-A9FE-FA97-E24B-4F102FAE478B}"/>
          </ac:spMkLst>
        </pc:spChg>
      </pc:sldChg>
      <pc:sldChg chg="modSp new mod">
        <pc:chgData name="Rob Luijten" userId="3656dec8-07ff-49b6-baa7-7de42837e1f6" providerId="ADAL" clId="{6230CDDC-0342-42D4-9D14-1054497BD012}" dt="2022-06-02T11:24:20.609" v="933" actId="1076"/>
        <pc:sldMkLst>
          <pc:docMk/>
          <pc:sldMk cId="978338463" sldId="348"/>
        </pc:sldMkLst>
        <pc:spChg chg="mod">
          <ac:chgData name="Rob Luijten" userId="3656dec8-07ff-49b6-baa7-7de42837e1f6" providerId="ADAL" clId="{6230CDDC-0342-42D4-9D14-1054497BD012}" dt="2022-06-02T11:23:08.915" v="690" actId="20577"/>
          <ac:spMkLst>
            <pc:docMk/>
            <pc:sldMk cId="978338463" sldId="348"/>
            <ac:spMk id="2" creationId="{E641AB35-6FF8-B685-69C6-BAA7C5B2BA92}"/>
          </ac:spMkLst>
        </pc:spChg>
        <pc:spChg chg="mod">
          <ac:chgData name="Rob Luijten" userId="3656dec8-07ff-49b6-baa7-7de42837e1f6" providerId="ADAL" clId="{6230CDDC-0342-42D4-9D14-1054497BD012}" dt="2022-06-02T11:24:20.609" v="933" actId="1076"/>
          <ac:spMkLst>
            <pc:docMk/>
            <pc:sldMk cId="978338463" sldId="348"/>
            <ac:spMk id="3" creationId="{E1313D02-B698-7862-BC62-581D3779AB29}"/>
          </ac:spMkLst>
        </pc:spChg>
      </pc:sldChg>
      <pc:sldChg chg="addSp modSp add mod">
        <pc:chgData name="Rob Luijten" userId="3656dec8-07ff-49b6-baa7-7de42837e1f6" providerId="ADAL" clId="{6230CDDC-0342-42D4-9D14-1054497BD012}" dt="2022-06-02T11:28:26.245" v="1051" actId="20577"/>
        <pc:sldMkLst>
          <pc:docMk/>
          <pc:sldMk cId="166623631" sldId="349"/>
        </pc:sldMkLst>
        <pc:spChg chg="mod">
          <ac:chgData name="Rob Luijten" userId="3656dec8-07ff-49b6-baa7-7de42837e1f6" providerId="ADAL" clId="{6230CDDC-0342-42D4-9D14-1054497BD012}" dt="2022-06-02T11:27:57.626" v="985" actId="20577"/>
          <ac:spMkLst>
            <pc:docMk/>
            <pc:sldMk cId="166623631" sldId="349"/>
            <ac:spMk id="2" creationId="{E641AB35-6FF8-B685-69C6-BAA7C5B2BA92}"/>
          </ac:spMkLst>
        </pc:spChg>
        <pc:spChg chg="mod">
          <ac:chgData name="Rob Luijten" userId="3656dec8-07ff-49b6-baa7-7de42837e1f6" providerId="ADAL" clId="{6230CDDC-0342-42D4-9D14-1054497BD012}" dt="2022-06-02T11:24:09.476" v="929" actId="403"/>
          <ac:spMkLst>
            <pc:docMk/>
            <pc:sldMk cId="166623631" sldId="349"/>
            <ac:spMk id="3" creationId="{E1313D02-B698-7862-BC62-581D3779AB29}"/>
          </ac:spMkLst>
        </pc:spChg>
        <pc:spChg chg="add mod">
          <ac:chgData name="Rob Luijten" userId="3656dec8-07ff-49b6-baa7-7de42837e1f6" providerId="ADAL" clId="{6230CDDC-0342-42D4-9D14-1054497BD012}" dt="2022-06-02T11:28:26.245" v="1051" actId="20577"/>
          <ac:spMkLst>
            <pc:docMk/>
            <pc:sldMk cId="166623631" sldId="349"/>
            <ac:spMk id="7" creationId="{77BAE7E8-0A35-CBFD-1028-27D57CC23956}"/>
          </ac:spMkLst>
        </pc:spChg>
      </pc:sldChg>
      <pc:sldChg chg="modSp new mod">
        <pc:chgData name="Rob Luijten" userId="3656dec8-07ff-49b6-baa7-7de42837e1f6" providerId="ADAL" clId="{6230CDDC-0342-42D4-9D14-1054497BD012}" dt="2022-06-02T11:26:47.378" v="962" actId="20577"/>
        <pc:sldMkLst>
          <pc:docMk/>
          <pc:sldMk cId="1631147764" sldId="350"/>
        </pc:sldMkLst>
        <pc:spChg chg="mod">
          <ac:chgData name="Rob Luijten" userId="3656dec8-07ff-49b6-baa7-7de42837e1f6" providerId="ADAL" clId="{6230CDDC-0342-42D4-9D14-1054497BD012}" dt="2022-06-02T11:25:38.797" v="940"/>
          <ac:spMkLst>
            <pc:docMk/>
            <pc:sldMk cId="1631147764" sldId="350"/>
            <ac:spMk id="2" creationId="{F151EBB7-02DB-8112-D6A4-B2BC33F16E39}"/>
          </ac:spMkLst>
        </pc:spChg>
        <pc:spChg chg="mod">
          <ac:chgData name="Rob Luijten" userId="3656dec8-07ff-49b6-baa7-7de42837e1f6" providerId="ADAL" clId="{6230CDDC-0342-42D4-9D14-1054497BD012}" dt="2022-06-02T11:26:47.378" v="962" actId="20577"/>
          <ac:spMkLst>
            <pc:docMk/>
            <pc:sldMk cId="1631147764" sldId="350"/>
            <ac:spMk id="3" creationId="{F2642199-69D4-E3C4-BC64-BB63DF7C5D15}"/>
          </ac:spMkLst>
        </pc:spChg>
      </pc:sldChg>
      <pc:sldChg chg="delSp modSp add del mod">
        <pc:chgData name="Rob Luijten" userId="3656dec8-07ff-49b6-baa7-7de42837e1f6" providerId="ADAL" clId="{6230CDDC-0342-42D4-9D14-1054497BD012}" dt="2022-06-02T11:45:23.941" v="1528" actId="47"/>
        <pc:sldMkLst>
          <pc:docMk/>
          <pc:sldMk cId="1357633013" sldId="351"/>
        </pc:sldMkLst>
        <pc:spChg chg="mod">
          <ac:chgData name="Rob Luijten" userId="3656dec8-07ff-49b6-baa7-7de42837e1f6" providerId="ADAL" clId="{6230CDDC-0342-42D4-9D14-1054497BD012}" dt="2022-06-02T11:45:15.414" v="1524" actId="20577"/>
          <ac:spMkLst>
            <pc:docMk/>
            <pc:sldMk cId="1357633013" sldId="351"/>
            <ac:spMk id="5" creationId="{7A0FAC0E-7686-6846-2330-CFA9D6EA9DBD}"/>
          </ac:spMkLst>
        </pc:spChg>
        <pc:spChg chg="del">
          <ac:chgData name="Rob Luijten" userId="3656dec8-07ff-49b6-baa7-7de42837e1f6" providerId="ADAL" clId="{6230CDDC-0342-42D4-9D14-1054497BD012}" dt="2022-06-02T11:43:48.163" v="1513" actId="478"/>
          <ac:spMkLst>
            <pc:docMk/>
            <pc:sldMk cId="1357633013" sldId="351"/>
            <ac:spMk id="10" creationId="{690E9C73-D26E-7BE1-9358-FD5C2C693548}"/>
          </ac:spMkLst>
        </pc:spChg>
        <pc:picChg chg="del">
          <ac:chgData name="Rob Luijten" userId="3656dec8-07ff-49b6-baa7-7de42837e1f6" providerId="ADAL" clId="{6230CDDC-0342-42D4-9D14-1054497BD012}" dt="2022-06-02T11:43:42.288" v="1512" actId="478"/>
          <ac:picMkLst>
            <pc:docMk/>
            <pc:sldMk cId="1357633013" sldId="351"/>
            <ac:picMk id="2050" creationId="{EA344D64-D90C-F181-A9FB-C4D36162A824}"/>
          </ac:picMkLst>
        </pc:picChg>
      </pc:sldChg>
      <pc:sldChg chg="addSp modSp add mod">
        <pc:chgData name="Rob Luijten" userId="3656dec8-07ff-49b6-baa7-7de42837e1f6" providerId="ADAL" clId="{6230CDDC-0342-42D4-9D14-1054497BD012}" dt="2022-06-02T18:05:31.952" v="3853" actId="313"/>
        <pc:sldMkLst>
          <pc:docMk/>
          <pc:sldMk cId="2703192946" sldId="352"/>
        </pc:sldMkLst>
        <pc:spChg chg="add mod">
          <ac:chgData name="Rob Luijten" userId="3656dec8-07ff-49b6-baa7-7de42837e1f6" providerId="ADAL" clId="{6230CDDC-0342-42D4-9D14-1054497BD012}" dt="2022-06-02T12:26:49.626" v="3824" actId="1035"/>
          <ac:spMkLst>
            <pc:docMk/>
            <pc:sldMk cId="2703192946" sldId="352"/>
            <ac:spMk id="4" creationId="{4A9259DD-72B6-7CDC-8940-F696F45CE82F}"/>
          </ac:spMkLst>
        </pc:spChg>
        <pc:spChg chg="mod">
          <ac:chgData name="Rob Luijten" userId="3656dec8-07ff-49b6-baa7-7de42837e1f6" providerId="ADAL" clId="{6230CDDC-0342-42D4-9D14-1054497BD012}" dt="2022-06-02T18:05:31.952" v="3853" actId="313"/>
          <ac:spMkLst>
            <pc:docMk/>
            <pc:sldMk cId="2703192946" sldId="352"/>
            <ac:spMk id="5" creationId="{7A0FAC0E-7686-6846-2330-CFA9D6EA9DBD}"/>
          </ac:spMkLst>
        </pc:spChg>
        <pc:spChg chg="mod">
          <ac:chgData name="Rob Luijten" userId="3656dec8-07ff-49b6-baa7-7de42837e1f6" providerId="ADAL" clId="{6230CDDC-0342-42D4-9D14-1054497BD012}" dt="2022-06-02T12:25:47.446" v="3744" actId="207"/>
          <ac:spMkLst>
            <pc:docMk/>
            <pc:sldMk cId="2703192946" sldId="352"/>
            <ac:spMk id="9" creationId="{FD25673A-273D-4FB9-BD11-28B8206B1CA8}"/>
          </ac:spMkLst>
        </pc:spChg>
      </pc:sldChg>
      <pc:sldChg chg="addSp delSp modSp new mod modAnim">
        <pc:chgData name="Rob Luijten" userId="3656dec8-07ff-49b6-baa7-7de42837e1f6" providerId="ADAL" clId="{6230CDDC-0342-42D4-9D14-1054497BD012}" dt="2022-06-02T18:09:49.712" v="3911"/>
        <pc:sldMkLst>
          <pc:docMk/>
          <pc:sldMk cId="2971852341" sldId="353"/>
        </pc:sldMkLst>
        <pc:spChg chg="del">
          <ac:chgData name="Rob Luijten" userId="3656dec8-07ff-49b6-baa7-7de42837e1f6" providerId="ADAL" clId="{6230CDDC-0342-42D4-9D14-1054497BD012}" dt="2022-06-02T12:09:42.311" v="1577" actId="478"/>
          <ac:spMkLst>
            <pc:docMk/>
            <pc:sldMk cId="2971852341" sldId="353"/>
            <ac:spMk id="2" creationId="{AC1AE53E-D2B7-EDE5-0E59-94D2E63B8B83}"/>
          </ac:spMkLst>
        </pc:spChg>
        <pc:spChg chg="del">
          <ac:chgData name="Rob Luijten" userId="3656dec8-07ff-49b6-baa7-7de42837e1f6" providerId="ADAL" clId="{6230CDDC-0342-42D4-9D14-1054497BD012}" dt="2022-06-02T12:09:43.810" v="1578" actId="478"/>
          <ac:spMkLst>
            <pc:docMk/>
            <pc:sldMk cId="2971852341" sldId="353"/>
            <ac:spMk id="3" creationId="{054CE5DA-7729-EA48-999E-E10342CC3F92}"/>
          </ac:spMkLst>
        </pc:spChg>
        <pc:picChg chg="add mod">
          <ac:chgData name="Rob Luijten" userId="3656dec8-07ff-49b6-baa7-7de42837e1f6" providerId="ADAL" clId="{6230CDDC-0342-42D4-9D14-1054497BD012}" dt="2022-06-02T18:09:48.404" v="3910" actId="1076"/>
          <ac:picMkLst>
            <pc:docMk/>
            <pc:sldMk cId="2971852341" sldId="353"/>
            <ac:picMk id="7" creationId="{6AEB621D-8A03-A562-512C-C3895210AEA6}"/>
          </ac:picMkLst>
        </pc:picChg>
      </pc:sldChg>
      <pc:sldChg chg="delSp modSp add mod">
        <pc:chgData name="Rob Luijten" userId="3656dec8-07ff-49b6-baa7-7de42837e1f6" providerId="ADAL" clId="{6230CDDC-0342-42D4-9D14-1054497BD012}" dt="2022-06-02T12:27:21.478" v="3840" actId="207"/>
        <pc:sldMkLst>
          <pc:docMk/>
          <pc:sldMk cId="4018196610" sldId="354"/>
        </pc:sldMkLst>
        <pc:spChg chg="mod">
          <ac:chgData name="Rob Luijten" userId="3656dec8-07ff-49b6-baa7-7de42837e1f6" providerId="ADAL" clId="{6230CDDC-0342-42D4-9D14-1054497BD012}" dt="2022-06-02T12:10:02.231" v="1619" actId="20577"/>
          <ac:spMkLst>
            <pc:docMk/>
            <pc:sldMk cId="4018196610" sldId="354"/>
            <ac:spMk id="2" creationId="{E641AB35-6FF8-B685-69C6-BAA7C5B2BA92}"/>
          </ac:spMkLst>
        </pc:spChg>
        <pc:spChg chg="mod">
          <ac:chgData name="Rob Luijten" userId="3656dec8-07ff-49b6-baa7-7de42837e1f6" providerId="ADAL" clId="{6230CDDC-0342-42D4-9D14-1054497BD012}" dt="2022-06-02T12:27:21.478" v="3840" actId="207"/>
          <ac:spMkLst>
            <pc:docMk/>
            <pc:sldMk cId="4018196610" sldId="354"/>
            <ac:spMk id="3" creationId="{E1313D02-B698-7862-BC62-581D3779AB29}"/>
          </ac:spMkLst>
        </pc:spChg>
        <pc:spChg chg="del">
          <ac:chgData name="Rob Luijten" userId="3656dec8-07ff-49b6-baa7-7de42837e1f6" providerId="ADAL" clId="{6230CDDC-0342-42D4-9D14-1054497BD012}" dt="2022-06-02T12:09:55.381" v="1583" actId="478"/>
          <ac:spMkLst>
            <pc:docMk/>
            <pc:sldMk cId="4018196610" sldId="354"/>
            <ac:spMk id="7" creationId="{77BAE7E8-0A35-CBFD-1028-27D57CC23956}"/>
          </ac:spMkLst>
        </pc:spChg>
      </pc:sldChg>
      <pc:sldChg chg="add del">
        <pc:chgData name="Rob Luijten" userId="3656dec8-07ff-49b6-baa7-7de42837e1f6" providerId="ADAL" clId="{6230CDDC-0342-42D4-9D14-1054497BD012}" dt="2022-06-02T12:09:50.219" v="1581"/>
        <pc:sldMkLst>
          <pc:docMk/>
          <pc:sldMk cId="4134963807" sldId="354"/>
        </pc:sldMkLst>
      </pc:sldChg>
      <pc:sldChg chg="addSp delSp modSp new mod">
        <pc:chgData name="Rob Luijten" userId="3656dec8-07ff-49b6-baa7-7de42837e1f6" providerId="ADAL" clId="{6230CDDC-0342-42D4-9D14-1054497BD012}" dt="2022-06-02T12:12:54.212" v="1688"/>
        <pc:sldMkLst>
          <pc:docMk/>
          <pc:sldMk cId="386049184" sldId="355"/>
        </pc:sldMkLst>
        <pc:spChg chg="mod">
          <ac:chgData name="Rob Luijten" userId="3656dec8-07ff-49b6-baa7-7de42837e1f6" providerId="ADAL" clId="{6230CDDC-0342-42D4-9D14-1054497BD012}" dt="2022-06-02T12:12:13.184" v="1676" actId="20577"/>
          <ac:spMkLst>
            <pc:docMk/>
            <pc:sldMk cId="386049184" sldId="355"/>
            <ac:spMk id="2" creationId="{C4D28CCE-0AF8-B51B-0FE4-06B29FF6AC67}"/>
          </ac:spMkLst>
        </pc:spChg>
        <pc:spChg chg="add del">
          <ac:chgData name="Rob Luijten" userId="3656dec8-07ff-49b6-baa7-7de42837e1f6" providerId="ADAL" clId="{6230CDDC-0342-42D4-9D14-1054497BD012}" dt="2022-06-02T12:12:25.405" v="1679"/>
          <ac:spMkLst>
            <pc:docMk/>
            <pc:sldMk cId="386049184" sldId="355"/>
            <ac:spMk id="3" creationId="{3A7DCA1D-1565-6424-831F-71EB570598A9}"/>
          </ac:spMkLst>
        </pc:spChg>
        <pc:picChg chg="add mod">
          <ac:chgData name="Rob Luijten" userId="3656dec8-07ff-49b6-baa7-7de42837e1f6" providerId="ADAL" clId="{6230CDDC-0342-42D4-9D14-1054497BD012}" dt="2022-06-02T12:12:39.138" v="1686" actId="1076"/>
          <ac:picMkLst>
            <pc:docMk/>
            <pc:sldMk cId="386049184" sldId="355"/>
            <ac:picMk id="7" creationId="{C41B1F48-2CC1-F2D8-E2E4-EC961C9DAD36}"/>
          </ac:picMkLst>
        </pc:picChg>
        <pc:picChg chg="add del mod">
          <ac:chgData name="Rob Luijten" userId="3656dec8-07ff-49b6-baa7-7de42837e1f6" providerId="ADAL" clId="{6230CDDC-0342-42D4-9D14-1054497BD012}" dt="2022-06-02T12:12:54.212" v="1688"/>
          <ac:picMkLst>
            <pc:docMk/>
            <pc:sldMk cId="386049184" sldId="355"/>
            <ac:picMk id="8" creationId="{E2ED8ED6-2011-0DEF-39C7-63FECD60F347}"/>
          </ac:picMkLst>
        </pc:picChg>
      </pc:sldChg>
      <pc:sldChg chg="add">
        <pc:chgData name="Rob Luijten" userId="3656dec8-07ff-49b6-baa7-7de42837e1f6" providerId="ADAL" clId="{6230CDDC-0342-42D4-9D14-1054497BD012}" dt="2022-06-02T12:12:57.224" v="1689"/>
        <pc:sldMkLst>
          <pc:docMk/>
          <pc:sldMk cId="3132229996" sldId="356"/>
        </pc:sldMkLst>
      </pc:sldChg>
      <pc:sldChg chg="addSp delSp modSp add mod">
        <pc:chgData name="Rob Luijten" userId="3656dec8-07ff-49b6-baa7-7de42837e1f6" providerId="ADAL" clId="{6230CDDC-0342-42D4-9D14-1054497BD012}" dt="2022-06-02T12:21:37.926" v="3460" actId="14100"/>
        <pc:sldMkLst>
          <pc:docMk/>
          <pc:sldMk cId="1190123247" sldId="357"/>
        </pc:sldMkLst>
        <pc:spChg chg="mod">
          <ac:chgData name="Rob Luijten" userId="3656dec8-07ff-49b6-baa7-7de42837e1f6" providerId="ADAL" clId="{6230CDDC-0342-42D4-9D14-1054497BD012}" dt="2022-06-02T12:14:42.832" v="2094" actId="313"/>
          <ac:spMkLst>
            <pc:docMk/>
            <pc:sldMk cId="1190123247" sldId="357"/>
            <ac:spMk id="3" creationId="{2232B60E-D251-526C-DC65-10D3ABDC3DD2}"/>
          </ac:spMkLst>
        </pc:spChg>
        <pc:picChg chg="add del mod">
          <ac:chgData name="Rob Luijten" userId="3656dec8-07ff-49b6-baa7-7de42837e1f6" providerId="ADAL" clId="{6230CDDC-0342-42D4-9D14-1054497BD012}" dt="2022-06-02T12:21:33.578" v="3458" actId="478"/>
          <ac:picMkLst>
            <pc:docMk/>
            <pc:sldMk cId="1190123247" sldId="357"/>
            <ac:picMk id="7" creationId="{BCDBF82A-63E7-C05E-EFFD-C6168130E377}"/>
          </ac:picMkLst>
        </pc:picChg>
        <pc:picChg chg="add mod">
          <ac:chgData name="Rob Luijten" userId="3656dec8-07ff-49b6-baa7-7de42837e1f6" providerId="ADAL" clId="{6230CDDC-0342-42D4-9D14-1054497BD012}" dt="2022-06-02T12:21:37.926" v="3460" actId="14100"/>
          <ac:picMkLst>
            <pc:docMk/>
            <pc:sldMk cId="1190123247" sldId="357"/>
            <ac:picMk id="8" creationId="{8762F450-FFC4-08E3-672F-2DEB561F683B}"/>
          </ac:picMkLst>
        </pc:picChg>
      </pc:sldChg>
      <pc:sldChg chg="addSp delSp modSp add mod">
        <pc:chgData name="Rob Luijten" userId="3656dec8-07ff-49b6-baa7-7de42837e1f6" providerId="ADAL" clId="{6230CDDC-0342-42D4-9D14-1054497BD012}" dt="2022-06-02T12:21:58.616" v="3469" actId="1076"/>
        <pc:sldMkLst>
          <pc:docMk/>
          <pc:sldMk cId="1915866691" sldId="358"/>
        </pc:sldMkLst>
        <pc:spChg chg="mod">
          <ac:chgData name="Rob Luijten" userId="3656dec8-07ff-49b6-baa7-7de42837e1f6" providerId="ADAL" clId="{6230CDDC-0342-42D4-9D14-1054497BD012}" dt="2022-06-02T12:15:27.382" v="2359" actId="313"/>
          <ac:spMkLst>
            <pc:docMk/>
            <pc:sldMk cId="1915866691" sldId="358"/>
            <ac:spMk id="3" creationId="{2232B60E-D251-526C-DC65-10D3ABDC3DD2}"/>
          </ac:spMkLst>
        </pc:spChg>
        <pc:picChg chg="add del mod">
          <ac:chgData name="Rob Luijten" userId="3656dec8-07ff-49b6-baa7-7de42837e1f6" providerId="ADAL" clId="{6230CDDC-0342-42D4-9D14-1054497BD012}" dt="2022-06-02T12:21:50.986" v="3464" actId="478"/>
          <ac:picMkLst>
            <pc:docMk/>
            <pc:sldMk cId="1915866691" sldId="358"/>
            <ac:picMk id="7" creationId="{FF540AE7-6B5A-0D8B-CA96-EE8EF29FB367}"/>
          </ac:picMkLst>
        </pc:picChg>
        <pc:picChg chg="add mod">
          <ac:chgData name="Rob Luijten" userId="3656dec8-07ff-49b6-baa7-7de42837e1f6" providerId="ADAL" clId="{6230CDDC-0342-42D4-9D14-1054497BD012}" dt="2022-06-02T12:21:58.616" v="3469" actId="1076"/>
          <ac:picMkLst>
            <pc:docMk/>
            <pc:sldMk cId="1915866691" sldId="358"/>
            <ac:picMk id="8" creationId="{F5B8732E-73B9-7CAC-86E7-52D1E2F2E504}"/>
          </ac:picMkLst>
        </pc:picChg>
      </pc:sldChg>
      <pc:sldChg chg="addSp delSp modSp add del mod">
        <pc:chgData name="Rob Luijten" userId="3656dec8-07ff-49b6-baa7-7de42837e1f6" providerId="ADAL" clId="{6230CDDC-0342-42D4-9D14-1054497BD012}" dt="2022-06-02T12:22:01.642" v="3471"/>
        <pc:sldMkLst>
          <pc:docMk/>
          <pc:sldMk cId="2905991673" sldId="359"/>
        </pc:sldMkLst>
        <pc:spChg chg="mod">
          <ac:chgData name="Rob Luijten" userId="3656dec8-07ff-49b6-baa7-7de42837e1f6" providerId="ADAL" clId="{6230CDDC-0342-42D4-9D14-1054497BD012}" dt="2022-06-02T12:15:37.904" v="2375" actId="20577"/>
          <ac:spMkLst>
            <pc:docMk/>
            <pc:sldMk cId="2905991673" sldId="359"/>
            <ac:spMk id="2" creationId="{F60D70C9-7D7A-96D1-A04B-B83E42E2864E}"/>
          </ac:spMkLst>
        </pc:spChg>
        <pc:spChg chg="mod">
          <ac:chgData name="Rob Luijten" userId="3656dec8-07ff-49b6-baa7-7de42837e1f6" providerId="ADAL" clId="{6230CDDC-0342-42D4-9D14-1054497BD012}" dt="2022-06-02T12:16:29.640" v="2645" actId="20577"/>
          <ac:spMkLst>
            <pc:docMk/>
            <pc:sldMk cId="2905991673" sldId="359"/>
            <ac:spMk id="3" creationId="{2232B60E-D251-526C-DC65-10D3ABDC3DD2}"/>
          </ac:spMkLst>
        </pc:spChg>
        <pc:picChg chg="add del mod">
          <ac:chgData name="Rob Luijten" userId="3656dec8-07ff-49b6-baa7-7de42837e1f6" providerId="ADAL" clId="{6230CDDC-0342-42D4-9D14-1054497BD012}" dt="2022-06-02T12:21:48.685" v="3463" actId="21"/>
          <ac:picMkLst>
            <pc:docMk/>
            <pc:sldMk cId="2905991673" sldId="359"/>
            <ac:picMk id="7" creationId="{1648A63B-F7BC-129F-11DC-6C812E2B6554}"/>
          </ac:picMkLst>
        </pc:picChg>
        <pc:picChg chg="add mod">
          <ac:chgData name="Rob Luijten" userId="3656dec8-07ff-49b6-baa7-7de42837e1f6" providerId="ADAL" clId="{6230CDDC-0342-42D4-9D14-1054497BD012}" dt="2022-06-02T12:22:01.642" v="3471"/>
          <ac:picMkLst>
            <pc:docMk/>
            <pc:sldMk cId="2905991673" sldId="359"/>
            <ac:picMk id="8" creationId="{6F312A5C-2A45-4FA1-53ED-CC4B53EC7C00}"/>
          </ac:picMkLst>
        </pc:picChg>
      </pc:sldChg>
      <pc:sldChg chg="addSp delSp modSp add mod">
        <pc:chgData name="Rob Luijten" userId="3656dec8-07ff-49b6-baa7-7de42837e1f6" providerId="ADAL" clId="{6230CDDC-0342-42D4-9D14-1054497BD012}" dt="2022-06-02T12:22:17.754" v="3474" actId="14100"/>
        <pc:sldMkLst>
          <pc:docMk/>
          <pc:sldMk cId="4098587228" sldId="360"/>
        </pc:sldMkLst>
        <pc:spChg chg="mod">
          <ac:chgData name="Rob Luijten" userId="3656dec8-07ff-49b6-baa7-7de42837e1f6" providerId="ADAL" clId="{6230CDDC-0342-42D4-9D14-1054497BD012}" dt="2022-06-02T12:16:54.177" v="2711" actId="20577"/>
          <ac:spMkLst>
            <pc:docMk/>
            <pc:sldMk cId="4098587228" sldId="360"/>
            <ac:spMk id="2" creationId="{F60D70C9-7D7A-96D1-A04B-B83E42E2864E}"/>
          </ac:spMkLst>
        </pc:spChg>
        <pc:spChg chg="mod">
          <ac:chgData name="Rob Luijten" userId="3656dec8-07ff-49b6-baa7-7de42837e1f6" providerId="ADAL" clId="{6230CDDC-0342-42D4-9D14-1054497BD012}" dt="2022-06-02T12:17:28.455" v="2941" actId="20577"/>
          <ac:spMkLst>
            <pc:docMk/>
            <pc:sldMk cId="4098587228" sldId="360"/>
            <ac:spMk id="3" creationId="{2232B60E-D251-526C-DC65-10D3ABDC3DD2}"/>
          </ac:spMkLst>
        </pc:spChg>
        <pc:picChg chg="add del mod">
          <ac:chgData name="Rob Luijten" userId="3656dec8-07ff-49b6-baa7-7de42837e1f6" providerId="ADAL" clId="{6230CDDC-0342-42D4-9D14-1054497BD012}" dt="2022-06-02T12:22:00.460" v="3470" actId="21"/>
          <ac:picMkLst>
            <pc:docMk/>
            <pc:sldMk cId="4098587228" sldId="360"/>
            <ac:picMk id="7" creationId="{E18EA368-72D2-DC7B-6D52-6A7DD9966E32}"/>
          </ac:picMkLst>
        </pc:picChg>
        <pc:picChg chg="add mod">
          <ac:chgData name="Rob Luijten" userId="3656dec8-07ff-49b6-baa7-7de42837e1f6" providerId="ADAL" clId="{6230CDDC-0342-42D4-9D14-1054497BD012}" dt="2022-06-02T12:22:17.754" v="3474" actId="14100"/>
          <ac:picMkLst>
            <pc:docMk/>
            <pc:sldMk cId="4098587228" sldId="360"/>
            <ac:picMk id="8" creationId="{50C46B71-0C32-C515-D510-425F321F9557}"/>
          </ac:picMkLst>
        </pc:picChg>
      </pc:sldChg>
      <pc:sldChg chg="addSp modSp add mod">
        <pc:chgData name="Rob Luijten" userId="3656dec8-07ff-49b6-baa7-7de42837e1f6" providerId="ADAL" clId="{6230CDDC-0342-42D4-9D14-1054497BD012}" dt="2022-06-02T12:22:38.529" v="3478" actId="14100"/>
        <pc:sldMkLst>
          <pc:docMk/>
          <pc:sldMk cId="3323713179" sldId="361"/>
        </pc:sldMkLst>
        <pc:spChg chg="mod">
          <ac:chgData name="Rob Luijten" userId="3656dec8-07ff-49b6-baa7-7de42837e1f6" providerId="ADAL" clId="{6230CDDC-0342-42D4-9D14-1054497BD012}" dt="2022-06-02T12:17:43.248" v="2960" actId="20577"/>
          <ac:spMkLst>
            <pc:docMk/>
            <pc:sldMk cId="3323713179" sldId="361"/>
            <ac:spMk id="2" creationId="{F60D70C9-7D7A-96D1-A04B-B83E42E2864E}"/>
          </ac:spMkLst>
        </pc:spChg>
        <pc:spChg chg="mod">
          <ac:chgData name="Rob Luijten" userId="3656dec8-07ff-49b6-baa7-7de42837e1f6" providerId="ADAL" clId="{6230CDDC-0342-42D4-9D14-1054497BD012}" dt="2022-06-02T12:22:35.590" v="3477" actId="20577"/>
          <ac:spMkLst>
            <pc:docMk/>
            <pc:sldMk cId="3323713179" sldId="361"/>
            <ac:spMk id="3" creationId="{2232B60E-D251-526C-DC65-10D3ABDC3DD2}"/>
          </ac:spMkLst>
        </pc:spChg>
        <pc:picChg chg="add mod">
          <ac:chgData name="Rob Luijten" userId="3656dec8-07ff-49b6-baa7-7de42837e1f6" providerId="ADAL" clId="{6230CDDC-0342-42D4-9D14-1054497BD012}" dt="2022-06-02T12:22:38.529" v="3478" actId="14100"/>
          <ac:picMkLst>
            <pc:docMk/>
            <pc:sldMk cId="3323713179" sldId="361"/>
            <ac:picMk id="7" creationId="{3F5E6914-2EAB-3D01-2BB9-5696955AE071}"/>
          </ac:picMkLst>
        </pc:picChg>
      </pc:sldChg>
      <pc:sldChg chg="addSp modSp add mod">
        <pc:chgData name="Rob Luijten" userId="3656dec8-07ff-49b6-baa7-7de42837e1f6" providerId="ADAL" clId="{6230CDDC-0342-42D4-9D14-1054497BD012}" dt="2022-06-02T12:24:17.647" v="3736" actId="14100"/>
        <pc:sldMkLst>
          <pc:docMk/>
          <pc:sldMk cId="1149163892" sldId="362"/>
        </pc:sldMkLst>
        <pc:spChg chg="mod">
          <ac:chgData name="Rob Luijten" userId="3656dec8-07ff-49b6-baa7-7de42837e1f6" providerId="ADAL" clId="{6230CDDC-0342-42D4-9D14-1054497BD012}" dt="2022-06-02T12:19:19.741" v="3440" actId="20577"/>
          <ac:spMkLst>
            <pc:docMk/>
            <pc:sldMk cId="1149163892" sldId="362"/>
            <ac:spMk id="3" creationId="{2232B60E-D251-526C-DC65-10D3ABDC3DD2}"/>
          </ac:spMkLst>
        </pc:spChg>
        <pc:picChg chg="add mod">
          <ac:chgData name="Rob Luijten" userId="3656dec8-07ff-49b6-baa7-7de42837e1f6" providerId="ADAL" clId="{6230CDDC-0342-42D4-9D14-1054497BD012}" dt="2022-06-02T12:24:17.647" v="3736" actId="14100"/>
          <ac:picMkLst>
            <pc:docMk/>
            <pc:sldMk cId="1149163892" sldId="362"/>
            <ac:picMk id="7" creationId="{55A4D67B-6418-8001-EDA9-9ED37E78FBEE}"/>
          </ac:picMkLst>
        </pc:picChg>
      </pc:sldChg>
      <pc:sldChg chg="add del">
        <pc:chgData name="Rob Luijten" userId="3656dec8-07ff-49b6-baa7-7de42837e1f6" providerId="ADAL" clId="{6230CDDC-0342-42D4-9D14-1054497BD012}" dt="2022-06-02T12:18:31.477" v="3193"/>
        <pc:sldMkLst>
          <pc:docMk/>
          <pc:sldMk cId="3763651582" sldId="362"/>
        </pc:sldMkLst>
      </pc:sldChg>
      <pc:sldChg chg="addSp delSp modSp add mod">
        <pc:chgData name="Rob Luijten" userId="3656dec8-07ff-49b6-baa7-7de42837e1f6" providerId="ADAL" clId="{6230CDDC-0342-42D4-9D14-1054497BD012}" dt="2022-06-02T12:23:58.956" v="3733" actId="14100"/>
        <pc:sldMkLst>
          <pc:docMk/>
          <pc:sldMk cId="1663267788" sldId="363"/>
        </pc:sldMkLst>
        <pc:spChg chg="mod">
          <ac:chgData name="Rob Luijten" userId="3656dec8-07ff-49b6-baa7-7de42837e1f6" providerId="ADAL" clId="{6230CDDC-0342-42D4-9D14-1054497BD012}" dt="2022-06-02T12:23:42.367" v="3728" actId="20577"/>
          <ac:spMkLst>
            <pc:docMk/>
            <pc:sldMk cId="1663267788" sldId="363"/>
            <ac:spMk id="3" creationId="{2232B60E-D251-526C-DC65-10D3ABDC3DD2}"/>
          </ac:spMkLst>
        </pc:spChg>
        <pc:picChg chg="del">
          <ac:chgData name="Rob Luijten" userId="3656dec8-07ff-49b6-baa7-7de42837e1f6" providerId="ADAL" clId="{6230CDDC-0342-42D4-9D14-1054497BD012}" dt="2022-06-02T12:23:52.276" v="3729" actId="478"/>
          <ac:picMkLst>
            <pc:docMk/>
            <pc:sldMk cId="1663267788" sldId="363"/>
            <ac:picMk id="7" creationId="{3F5E6914-2EAB-3D01-2BB9-5696955AE071}"/>
          </ac:picMkLst>
        </pc:picChg>
        <pc:picChg chg="add mod">
          <ac:chgData name="Rob Luijten" userId="3656dec8-07ff-49b6-baa7-7de42837e1f6" providerId="ADAL" clId="{6230CDDC-0342-42D4-9D14-1054497BD012}" dt="2022-06-02T12:23:58.956" v="3733" actId="14100"/>
          <ac:picMkLst>
            <pc:docMk/>
            <pc:sldMk cId="1663267788" sldId="363"/>
            <ac:picMk id="8" creationId="{6D529DBE-3EBB-C42C-2A78-29EE87B6AE34}"/>
          </ac:picMkLst>
        </pc:picChg>
      </pc:sldChg>
      <pc:sldChg chg="addSp delSp modSp add mod">
        <pc:chgData name="Rob Luijten" userId="3656dec8-07ff-49b6-baa7-7de42837e1f6" providerId="ADAL" clId="{6230CDDC-0342-42D4-9D14-1054497BD012}" dt="2022-06-02T15:12:04.654" v="3852" actId="1076"/>
        <pc:sldMkLst>
          <pc:docMk/>
          <pc:sldMk cId="3261246654" sldId="364"/>
        </pc:sldMkLst>
        <pc:spChg chg="del mod">
          <ac:chgData name="Rob Luijten" userId="3656dec8-07ff-49b6-baa7-7de42837e1f6" providerId="ADAL" clId="{6230CDDC-0342-42D4-9D14-1054497BD012}" dt="2022-06-02T15:11:58.841" v="3849" actId="478"/>
          <ac:spMkLst>
            <pc:docMk/>
            <pc:sldMk cId="3261246654" sldId="364"/>
            <ac:spMk id="3" creationId="{0350A982-7142-89E6-11C8-A6066D9BFC27}"/>
          </ac:spMkLst>
        </pc:spChg>
        <pc:picChg chg="add del mod">
          <ac:chgData name="Rob Luijten" userId="3656dec8-07ff-49b6-baa7-7de42837e1f6" providerId="ADAL" clId="{6230CDDC-0342-42D4-9D14-1054497BD012}" dt="2022-06-02T15:11:55.592" v="3848" actId="478"/>
          <ac:picMkLst>
            <pc:docMk/>
            <pc:sldMk cId="3261246654" sldId="364"/>
            <ac:picMk id="7" creationId="{C0601692-74F4-1FE8-CE29-A82BF71B0D54}"/>
          </ac:picMkLst>
        </pc:picChg>
        <pc:picChg chg="add mod">
          <ac:chgData name="Rob Luijten" userId="3656dec8-07ff-49b6-baa7-7de42837e1f6" providerId="ADAL" clId="{6230CDDC-0342-42D4-9D14-1054497BD012}" dt="2022-06-02T15:12:04.654" v="3852" actId="1076"/>
          <ac:picMkLst>
            <pc:docMk/>
            <pc:sldMk cId="3261246654" sldId="364"/>
            <ac:picMk id="9" creationId="{9CA4030A-1CE1-9E40-49CD-F7383C380995}"/>
          </ac:picMkLst>
        </pc:picChg>
      </pc:sldChg>
      <pc:sldChg chg="add del">
        <pc:chgData name="Rob Luijten" userId="3656dec8-07ff-49b6-baa7-7de42837e1f6" providerId="ADAL" clId="{6230CDDC-0342-42D4-9D14-1054497BD012}" dt="2022-06-02T15:11:32.393" v="3844"/>
        <pc:sldMkLst>
          <pc:docMk/>
          <pc:sldMk cId="2328493530" sldId="365"/>
        </pc:sldMkLst>
      </pc:sldChg>
    </pc:docChg>
  </pc:docChgLst>
  <pc:docChgLst>
    <pc:chgData name="Rob Luijten" userId="3656dec8-07ff-49b6-baa7-7de42837e1f6" providerId="ADAL" clId="{AEBB90EE-0D4B-4924-8C4A-51495936DC42}"/>
    <pc:docChg chg="undo custSel addSld delSld modSld">
      <pc:chgData name="Rob Luijten" userId="3656dec8-07ff-49b6-baa7-7de42837e1f6" providerId="ADAL" clId="{AEBB90EE-0D4B-4924-8C4A-51495936DC42}" dt="2022-05-23T08:11:11.073" v="3171" actId="20577"/>
      <pc:docMkLst>
        <pc:docMk/>
      </pc:docMkLst>
      <pc:sldChg chg="addSp delSp modSp mod">
        <pc:chgData name="Rob Luijten" userId="3656dec8-07ff-49b6-baa7-7de42837e1f6" providerId="ADAL" clId="{AEBB90EE-0D4B-4924-8C4A-51495936DC42}" dt="2022-05-23T07:46:37.424" v="1642" actId="1076"/>
        <pc:sldMkLst>
          <pc:docMk/>
          <pc:sldMk cId="2574358565" sldId="257"/>
        </pc:sldMkLst>
        <pc:spChg chg="mod">
          <ac:chgData name="Rob Luijten" userId="3656dec8-07ff-49b6-baa7-7de42837e1f6" providerId="ADAL" clId="{AEBB90EE-0D4B-4924-8C4A-51495936DC42}" dt="2022-05-23T07:25:55.356" v="133" actId="1038"/>
          <ac:spMkLst>
            <pc:docMk/>
            <pc:sldMk cId="2574358565" sldId="257"/>
            <ac:spMk id="2" creationId="{00000000-0000-0000-0000-000000000000}"/>
          </ac:spMkLst>
        </pc:spChg>
        <pc:spChg chg="mod">
          <ac:chgData name="Rob Luijten" userId="3656dec8-07ff-49b6-baa7-7de42837e1f6" providerId="ADAL" clId="{AEBB90EE-0D4B-4924-8C4A-51495936DC42}" dt="2022-05-23T07:25:55.356" v="133" actId="1038"/>
          <ac:spMkLst>
            <pc:docMk/>
            <pc:sldMk cId="2574358565" sldId="257"/>
            <ac:spMk id="3" creationId="{00000000-0000-0000-0000-000000000000}"/>
          </ac:spMkLst>
        </pc:spChg>
        <pc:picChg chg="add del mod">
          <ac:chgData name="Rob Luijten" userId="3656dec8-07ff-49b6-baa7-7de42837e1f6" providerId="ADAL" clId="{AEBB90EE-0D4B-4924-8C4A-51495936DC42}" dt="2022-05-23T07:23:13.614" v="97" actId="478"/>
          <ac:picMkLst>
            <pc:docMk/>
            <pc:sldMk cId="2574358565" sldId="257"/>
            <ac:picMk id="4" creationId="{7B473755-03C0-1FDF-452D-BDE058A261A2}"/>
          </ac:picMkLst>
        </pc:picChg>
        <pc:picChg chg="del">
          <ac:chgData name="Rob Luijten" userId="3656dec8-07ff-49b6-baa7-7de42837e1f6" providerId="ADAL" clId="{AEBB90EE-0D4B-4924-8C4A-51495936DC42}" dt="2022-05-23T07:21:43.762" v="87" actId="478"/>
          <ac:picMkLst>
            <pc:docMk/>
            <pc:sldMk cId="2574358565" sldId="257"/>
            <ac:picMk id="1026" creationId="{A972B22B-5F2F-B5FB-A4D2-6F949CF54288}"/>
          </ac:picMkLst>
        </pc:picChg>
        <pc:picChg chg="add del mod">
          <ac:chgData name="Rob Luijten" userId="3656dec8-07ff-49b6-baa7-7de42837e1f6" providerId="ADAL" clId="{AEBB90EE-0D4B-4924-8C4A-51495936DC42}" dt="2022-05-23T07:25:20.653" v="117" actId="478"/>
          <ac:picMkLst>
            <pc:docMk/>
            <pc:sldMk cId="2574358565" sldId="257"/>
            <ac:picMk id="1028" creationId="{977E546F-E7A3-F6B3-8A8E-7194A3120C4B}"/>
          </ac:picMkLst>
        </pc:picChg>
        <pc:picChg chg="add mod">
          <ac:chgData name="Rob Luijten" userId="3656dec8-07ff-49b6-baa7-7de42837e1f6" providerId="ADAL" clId="{AEBB90EE-0D4B-4924-8C4A-51495936DC42}" dt="2022-05-23T07:46:37.424" v="1642" actId="1076"/>
          <ac:picMkLst>
            <pc:docMk/>
            <pc:sldMk cId="2574358565" sldId="257"/>
            <ac:picMk id="1030" creationId="{02E4610D-3BA0-4F6B-EC2B-0DB5442545C0}"/>
          </ac:picMkLst>
        </pc:picChg>
      </pc:sldChg>
      <pc:sldChg chg="addSp delSp modSp mod">
        <pc:chgData name="Rob Luijten" userId="3656dec8-07ff-49b6-baa7-7de42837e1f6" providerId="ADAL" clId="{AEBB90EE-0D4B-4924-8C4A-51495936DC42}" dt="2022-05-23T07:28:18.496" v="479" actId="20577"/>
        <pc:sldMkLst>
          <pc:docMk/>
          <pc:sldMk cId="2725839977" sldId="307"/>
        </pc:sldMkLst>
        <pc:spChg chg="del">
          <ac:chgData name="Rob Luijten" userId="3656dec8-07ff-49b6-baa7-7de42837e1f6" providerId="ADAL" clId="{AEBB90EE-0D4B-4924-8C4A-51495936DC42}" dt="2022-05-23T07:26:03.429" v="135" actId="478"/>
          <ac:spMkLst>
            <pc:docMk/>
            <pc:sldMk cId="2725839977" sldId="307"/>
            <ac:spMk id="6" creationId="{71A04680-E036-0C15-907F-379AFE8BE019}"/>
          </ac:spMkLst>
        </pc:spChg>
        <pc:spChg chg="add del mod">
          <ac:chgData name="Rob Luijten" userId="3656dec8-07ff-49b6-baa7-7de42837e1f6" providerId="ADAL" clId="{AEBB90EE-0D4B-4924-8C4A-51495936DC42}" dt="2022-05-23T07:26:59.437" v="203" actId="478"/>
          <ac:spMkLst>
            <pc:docMk/>
            <pc:sldMk cId="2725839977" sldId="307"/>
            <ac:spMk id="7" creationId="{42C56C04-2810-019B-2732-92A910E3CCED}"/>
          </ac:spMkLst>
        </pc:spChg>
        <pc:spChg chg="del">
          <ac:chgData name="Rob Luijten" userId="3656dec8-07ff-49b6-baa7-7de42837e1f6" providerId="ADAL" clId="{AEBB90EE-0D4B-4924-8C4A-51495936DC42}" dt="2022-05-23T07:26:41.566" v="160" actId="478"/>
          <ac:spMkLst>
            <pc:docMk/>
            <pc:sldMk cId="2725839977" sldId="307"/>
            <ac:spMk id="8" creationId="{2E58751F-FA98-4DF6-BF0C-E4D07A83E432}"/>
          </ac:spMkLst>
        </pc:spChg>
        <pc:spChg chg="mod">
          <ac:chgData name="Rob Luijten" userId="3656dec8-07ff-49b6-baa7-7de42837e1f6" providerId="ADAL" clId="{AEBB90EE-0D4B-4924-8C4A-51495936DC42}" dt="2022-05-23T07:26:56.521" v="202" actId="20577"/>
          <ac:spMkLst>
            <pc:docMk/>
            <pc:sldMk cId="2725839977" sldId="307"/>
            <ac:spMk id="9" creationId="{FD25673A-273D-4FB9-BD11-28B8206B1CA8}"/>
          </ac:spMkLst>
        </pc:spChg>
        <pc:spChg chg="add mod">
          <ac:chgData name="Rob Luijten" userId="3656dec8-07ff-49b6-baa7-7de42837e1f6" providerId="ADAL" clId="{AEBB90EE-0D4B-4924-8C4A-51495936DC42}" dt="2022-05-23T07:28:18.496" v="479" actId="20577"/>
          <ac:spMkLst>
            <pc:docMk/>
            <pc:sldMk cId="2725839977" sldId="307"/>
            <ac:spMk id="10" creationId="{690E9C73-D26E-7BE1-9358-FD5C2C693548}"/>
          </ac:spMkLst>
        </pc:spChg>
        <pc:spChg chg="del mod">
          <ac:chgData name="Rob Luijten" userId="3656dec8-07ff-49b6-baa7-7de42837e1f6" providerId="ADAL" clId="{AEBB90EE-0D4B-4924-8C4A-51495936DC42}" dt="2022-05-23T07:26:05.832" v="137" actId="478"/>
          <ac:spMkLst>
            <pc:docMk/>
            <pc:sldMk cId="2725839977" sldId="307"/>
            <ac:spMk id="13" creationId="{DA9880A2-D8C3-4D88-BB6D-DF530C7C6F30}"/>
          </ac:spMkLst>
        </pc:spChg>
      </pc:sldChg>
      <pc:sldChg chg="del">
        <pc:chgData name="Rob Luijten" userId="3656dec8-07ff-49b6-baa7-7de42837e1f6" providerId="ADAL" clId="{AEBB90EE-0D4B-4924-8C4A-51495936DC42}" dt="2022-05-23T07:26:07.900" v="138" actId="47"/>
        <pc:sldMkLst>
          <pc:docMk/>
          <pc:sldMk cId="2814652358" sldId="308"/>
        </pc:sldMkLst>
      </pc:sldChg>
      <pc:sldChg chg="del">
        <pc:chgData name="Rob Luijten" userId="3656dec8-07ff-49b6-baa7-7de42837e1f6" providerId="ADAL" clId="{AEBB90EE-0D4B-4924-8C4A-51495936DC42}" dt="2022-05-23T07:26:09.011" v="139" actId="47"/>
        <pc:sldMkLst>
          <pc:docMk/>
          <pc:sldMk cId="1021728753" sldId="309"/>
        </pc:sldMkLst>
      </pc:sldChg>
      <pc:sldChg chg="del">
        <pc:chgData name="Rob Luijten" userId="3656dec8-07ff-49b6-baa7-7de42837e1f6" providerId="ADAL" clId="{AEBB90EE-0D4B-4924-8C4A-51495936DC42}" dt="2022-05-23T07:26:09.443" v="140" actId="47"/>
        <pc:sldMkLst>
          <pc:docMk/>
          <pc:sldMk cId="2187267570" sldId="310"/>
        </pc:sldMkLst>
      </pc:sldChg>
      <pc:sldChg chg="del">
        <pc:chgData name="Rob Luijten" userId="3656dec8-07ff-49b6-baa7-7de42837e1f6" providerId="ADAL" clId="{AEBB90EE-0D4B-4924-8C4A-51495936DC42}" dt="2022-05-23T07:26:09.851" v="141" actId="47"/>
        <pc:sldMkLst>
          <pc:docMk/>
          <pc:sldMk cId="2166019016" sldId="311"/>
        </pc:sldMkLst>
      </pc:sldChg>
      <pc:sldChg chg="del">
        <pc:chgData name="Rob Luijten" userId="3656dec8-07ff-49b6-baa7-7de42837e1f6" providerId="ADAL" clId="{AEBB90EE-0D4B-4924-8C4A-51495936DC42}" dt="2022-05-23T07:26:10.243" v="142" actId="47"/>
        <pc:sldMkLst>
          <pc:docMk/>
          <pc:sldMk cId="1341902779" sldId="312"/>
        </pc:sldMkLst>
      </pc:sldChg>
      <pc:sldChg chg="del">
        <pc:chgData name="Rob Luijten" userId="3656dec8-07ff-49b6-baa7-7de42837e1f6" providerId="ADAL" clId="{AEBB90EE-0D4B-4924-8C4A-51495936DC42}" dt="2022-05-23T07:26:10.654" v="143" actId="47"/>
        <pc:sldMkLst>
          <pc:docMk/>
          <pc:sldMk cId="2411349794" sldId="313"/>
        </pc:sldMkLst>
      </pc:sldChg>
      <pc:sldChg chg="del">
        <pc:chgData name="Rob Luijten" userId="3656dec8-07ff-49b6-baa7-7de42837e1f6" providerId="ADAL" clId="{AEBB90EE-0D4B-4924-8C4A-51495936DC42}" dt="2022-05-23T07:26:10.788" v="144" actId="47"/>
        <pc:sldMkLst>
          <pc:docMk/>
          <pc:sldMk cId="1557134967" sldId="314"/>
        </pc:sldMkLst>
      </pc:sldChg>
      <pc:sldChg chg="del">
        <pc:chgData name="Rob Luijten" userId="3656dec8-07ff-49b6-baa7-7de42837e1f6" providerId="ADAL" clId="{AEBB90EE-0D4B-4924-8C4A-51495936DC42}" dt="2022-05-23T07:26:10.988" v="145" actId="47"/>
        <pc:sldMkLst>
          <pc:docMk/>
          <pc:sldMk cId="3183798312" sldId="315"/>
        </pc:sldMkLst>
      </pc:sldChg>
      <pc:sldChg chg="del">
        <pc:chgData name="Rob Luijten" userId="3656dec8-07ff-49b6-baa7-7de42837e1f6" providerId="ADAL" clId="{AEBB90EE-0D4B-4924-8C4A-51495936DC42}" dt="2022-05-23T07:26:11.197" v="146" actId="47"/>
        <pc:sldMkLst>
          <pc:docMk/>
          <pc:sldMk cId="1775304980" sldId="317"/>
        </pc:sldMkLst>
      </pc:sldChg>
      <pc:sldChg chg="del">
        <pc:chgData name="Rob Luijten" userId="3656dec8-07ff-49b6-baa7-7de42837e1f6" providerId="ADAL" clId="{AEBB90EE-0D4B-4924-8C4A-51495936DC42}" dt="2022-05-23T07:26:11.370" v="147" actId="47"/>
        <pc:sldMkLst>
          <pc:docMk/>
          <pc:sldMk cId="3387033679" sldId="318"/>
        </pc:sldMkLst>
      </pc:sldChg>
      <pc:sldChg chg="del">
        <pc:chgData name="Rob Luijten" userId="3656dec8-07ff-49b6-baa7-7de42837e1f6" providerId="ADAL" clId="{AEBB90EE-0D4B-4924-8C4A-51495936DC42}" dt="2022-05-23T07:26:11.780" v="148" actId="47"/>
        <pc:sldMkLst>
          <pc:docMk/>
          <pc:sldMk cId="1179809437" sldId="319"/>
        </pc:sldMkLst>
      </pc:sldChg>
      <pc:sldChg chg="del">
        <pc:chgData name="Rob Luijten" userId="3656dec8-07ff-49b6-baa7-7de42837e1f6" providerId="ADAL" clId="{AEBB90EE-0D4B-4924-8C4A-51495936DC42}" dt="2022-05-23T07:26:12.225" v="149" actId="47"/>
        <pc:sldMkLst>
          <pc:docMk/>
          <pc:sldMk cId="393778402" sldId="320"/>
        </pc:sldMkLst>
      </pc:sldChg>
      <pc:sldChg chg="del">
        <pc:chgData name="Rob Luijten" userId="3656dec8-07ff-49b6-baa7-7de42837e1f6" providerId="ADAL" clId="{AEBB90EE-0D4B-4924-8C4A-51495936DC42}" dt="2022-05-23T07:26:12.361" v="150" actId="47"/>
        <pc:sldMkLst>
          <pc:docMk/>
          <pc:sldMk cId="4022328310" sldId="321"/>
        </pc:sldMkLst>
      </pc:sldChg>
      <pc:sldChg chg="del">
        <pc:chgData name="Rob Luijten" userId="3656dec8-07ff-49b6-baa7-7de42837e1f6" providerId="ADAL" clId="{AEBB90EE-0D4B-4924-8C4A-51495936DC42}" dt="2022-05-23T07:26:12.558" v="151" actId="47"/>
        <pc:sldMkLst>
          <pc:docMk/>
          <pc:sldMk cId="2465515444" sldId="322"/>
        </pc:sldMkLst>
      </pc:sldChg>
      <pc:sldChg chg="add del">
        <pc:chgData name="Rob Luijten" userId="3656dec8-07ff-49b6-baa7-7de42837e1f6" providerId="ADAL" clId="{AEBB90EE-0D4B-4924-8C4A-51495936DC42}" dt="2022-05-23T07:56:45.668" v="2498" actId="47"/>
        <pc:sldMkLst>
          <pc:docMk/>
          <pc:sldMk cId="2107240282" sldId="323"/>
        </pc:sldMkLst>
      </pc:sldChg>
      <pc:sldChg chg="add del">
        <pc:chgData name="Rob Luijten" userId="3656dec8-07ff-49b6-baa7-7de42837e1f6" providerId="ADAL" clId="{AEBB90EE-0D4B-4924-8C4A-51495936DC42}" dt="2022-05-23T07:26:17.502" v="157" actId="47"/>
        <pc:sldMkLst>
          <pc:docMk/>
          <pc:sldMk cId="3105128666" sldId="324"/>
        </pc:sldMkLst>
      </pc:sldChg>
      <pc:sldChg chg="addSp delSp modSp add mod">
        <pc:chgData name="Rob Luijten" userId="3656dec8-07ff-49b6-baa7-7de42837e1f6" providerId="ADAL" clId="{AEBB90EE-0D4B-4924-8C4A-51495936DC42}" dt="2022-05-23T07:33:58.490" v="847" actId="20577"/>
        <pc:sldMkLst>
          <pc:docMk/>
          <pc:sldMk cId="3723031141" sldId="324"/>
        </pc:sldMkLst>
        <pc:spChg chg="add del mod">
          <ac:chgData name="Rob Luijten" userId="3656dec8-07ff-49b6-baa7-7de42837e1f6" providerId="ADAL" clId="{AEBB90EE-0D4B-4924-8C4A-51495936DC42}" dt="2022-05-23T07:33:12.871" v="538"/>
          <ac:spMkLst>
            <pc:docMk/>
            <pc:sldMk cId="3723031141" sldId="324"/>
            <ac:spMk id="4" creationId="{505BF3A0-DD3A-EA63-84AC-35FD001AF6D0}"/>
          </ac:spMkLst>
        </pc:spChg>
        <pc:spChg chg="mod">
          <ac:chgData name="Rob Luijten" userId="3656dec8-07ff-49b6-baa7-7de42837e1f6" providerId="ADAL" clId="{AEBB90EE-0D4B-4924-8C4A-51495936DC42}" dt="2022-05-23T07:33:00.614" v="496" actId="20577"/>
          <ac:spMkLst>
            <pc:docMk/>
            <pc:sldMk cId="3723031141" sldId="324"/>
            <ac:spMk id="9" creationId="{FD25673A-273D-4FB9-BD11-28B8206B1CA8}"/>
          </ac:spMkLst>
        </pc:spChg>
        <pc:spChg chg="mod">
          <ac:chgData name="Rob Luijten" userId="3656dec8-07ff-49b6-baa7-7de42837e1f6" providerId="ADAL" clId="{AEBB90EE-0D4B-4924-8C4A-51495936DC42}" dt="2022-05-23T07:33:58.490" v="847" actId="20577"/>
          <ac:spMkLst>
            <pc:docMk/>
            <pc:sldMk cId="3723031141" sldId="324"/>
            <ac:spMk id="10" creationId="{690E9C73-D26E-7BE1-9358-FD5C2C693548}"/>
          </ac:spMkLst>
        </pc:spChg>
      </pc:sldChg>
      <pc:sldChg chg="del">
        <pc:chgData name="Rob Luijten" userId="3656dec8-07ff-49b6-baa7-7de42837e1f6" providerId="ADAL" clId="{AEBB90EE-0D4B-4924-8C4A-51495936DC42}" dt="2022-05-23T07:26:12.997" v="152" actId="47"/>
        <pc:sldMkLst>
          <pc:docMk/>
          <pc:sldMk cId="1809800963" sldId="325"/>
        </pc:sldMkLst>
      </pc:sldChg>
      <pc:sldChg chg="modSp add mod">
        <pc:chgData name="Rob Luijten" userId="3656dec8-07ff-49b6-baa7-7de42837e1f6" providerId="ADAL" clId="{AEBB90EE-0D4B-4924-8C4A-51495936DC42}" dt="2022-05-23T08:11:11.073" v="3171" actId="20577"/>
        <pc:sldMkLst>
          <pc:docMk/>
          <pc:sldMk cId="2121134114" sldId="325"/>
        </pc:sldMkLst>
        <pc:spChg chg="mod">
          <ac:chgData name="Rob Luijten" userId="3656dec8-07ff-49b6-baa7-7de42837e1f6" providerId="ADAL" clId="{AEBB90EE-0D4B-4924-8C4A-51495936DC42}" dt="2022-05-23T07:34:14.584" v="871" actId="20577"/>
          <ac:spMkLst>
            <pc:docMk/>
            <pc:sldMk cId="2121134114" sldId="325"/>
            <ac:spMk id="9" creationId="{FD25673A-273D-4FB9-BD11-28B8206B1CA8}"/>
          </ac:spMkLst>
        </pc:spChg>
        <pc:spChg chg="mod">
          <ac:chgData name="Rob Luijten" userId="3656dec8-07ff-49b6-baa7-7de42837e1f6" providerId="ADAL" clId="{AEBB90EE-0D4B-4924-8C4A-51495936DC42}" dt="2022-05-23T08:11:11.073" v="3171" actId="20577"/>
          <ac:spMkLst>
            <pc:docMk/>
            <pc:sldMk cId="2121134114" sldId="325"/>
            <ac:spMk id="10" creationId="{690E9C73-D26E-7BE1-9358-FD5C2C693548}"/>
          </ac:spMkLst>
        </pc:spChg>
      </pc:sldChg>
      <pc:sldChg chg="del">
        <pc:chgData name="Rob Luijten" userId="3656dec8-07ff-49b6-baa7-7de42837e1f6" providerId="ADAL" clId="{AEBB90EE-0D4B-4924-8C4A-51495936DC42}" dt="2022-05-23T07:26:17.716" v="158" actId="47"/>
        <pc:sldMkLst>
          <pc:docMk/>
          <pc:sldMk cId="261806698" sldId="326"/>
        </pc:sldMkLst>
      </pc:sldChg>
      <pc:sldChg chg="addSp modSp new mod">
        <pc:chgData name="Rob Luijten" userId="3656dec8-07ff-49b6-baa7-7de42837e1f6" providerId="ADAL" clId="{AEBB90EE-0D4B-4924-8C4A-51495936DC42}" dt="2022-05-23T07:38:23.836" v="1506" actId="1076"/>
        <pc:sldMkLst>
          <pc:docMk/>
          <pc:sldMk cId="550672163" sldId="326"/>
        </pc:sldMkLst>
        <pc:spChg chg="mod">
          <ac:chgData name="Rob Luijten" userId="3656dec8-07ff-49b6-baa7-7de42837e1f6" providerId="ADAL" clId="{AEBB90EE-0D4B-4924-8C4A-51495936DC42}" dt="2022-05-23T07:35:31.116" v="1137" actId="20577"/>
          <ac:spMkLst>
            <pc:docMk/>
            <pc:sldMk cId="550672163" sldId="326"/>
            <ac:spMk id="2" creationId="{B8AD7E9C-148D-21EE-AADE-1055611948DA}"/>
          </ac:spMkLst>
        </pc:spChg>
        <pc:spChg chg="mod">
          <ac:chgData name="Rob Luijten" userId="3656dec8-07ff-49b6-baa7-7de42837e1f6" providerId="ADAL" clId="{AEBB90EE-0D4B-4924-8C4A-51495936DC42}" dt="2022-05-23T07:36:13.459" v="1437" actId="20577"/>
          <ac:spMkLst>
            <pc:docMk/>
            <pc:sldMk cId="550672163" sldId="326"/>
            <ac:spMk id="3" creationId="{5B0A2E09-2DCF-3C29-80E4-E895F399A9D3}"/>
          </ac:spMkLst>
        </pc:spChg>
        <pc:spChg chg="add mod">
          <ac:chgData name="Rob Luijten" userId="3656dec8-07ff-49b6-baa7-7de42837e1f6" providerId="ADAL" clId="{AEBB90EE-0D4B-4924-8C4A-51495936DC42}" dt="2022-05-23T07:38:23.836" v="1506" actId="1076"/>
          <ac:spMkLst>
            <pc:docMk/>
            <pc:sldMk cId="550672163" sldId="326"/>
            <ac:spMk id="9" creationId="{EE0B6D97-7220-ABE4-2A2D-1251EAA23014}"/>
          </ac:spMkLst>
        </pc:spChg>
        <pc:picChg chg="add mod">
          <ac:chgData name="Rob Luijten" userId="3656dec8-07ff-49b6-baa7-7de42837e1f6" providerId="ADAL" clId="{AEBB90EE-0D4B-4924-8C4A-51495936DC42}" dt="2022-05-23T07:38:23.836" v="1506" actId="1076"/>
          <ac:picMkLst>
            <pc:docMk/>
            <pc:sldMk cId="550672163" sldId="326"/>
            <ac:picMk id="8" creationId="{B4A5C3EF-C2EA-4300-D1CF-98EE03EB233A}"/>
          </ac:picMkLst>
        </pc:picChg>
      </pc:sldChg>
      <pc:sldChg chg="addSp delSp modSp add mod">
        <pc:chgData name="Rob Luijten" userId="3656dec8-07ff-49b6-baa7-7de42837e1f6" providerId="ADAL" clId="{AEBB90EE-0D4B-4924-8C4A-51495936DC42}" dt="2022-05-23T07:54:58.888" v="2472" actId="21"/>
        <pc:sldMkLst>
          <pc:docMk/>
          <pc:sldMk cId="875151830" sldId="327"/>
        </pc:sldMkLst>
        <pc:spChg chg="mod">
          <ac:chgData name="Rob Luijten" userId="3656dec8-07ff-49b6-baa7-7de42837e1f6" providerId="ADAL" clId="{AEBB90EE-0D4B-4924-8C4A-51495936DC42}" dt="2022-05-23T07:38:43.047" v="1520" actId="20577"/>
          <ac:spMkLst>
            <pc:docMk/>
            <pc:sldMk cId="875151830" sldId="327"/>
            <ac:spMk id="2" creationId="{B8AD7E9C-148D-21EE-AADE-1055611948DA}"/>
          </ac:spMkLst>
        </pc:spChg>
        <pc:spChg chg="mod">
          <ac:chgData name="Rob Luijten" userId="3656dec8-07ff-49b6-baa7-7de42837e1f6" providerId="ADAL" clId="{AEBB90EE-0D4B-4924-8C4A-51495936DC42}" dt="2022-05-23T07:53:29.783" v="2460" actId="20577"/>
          <ac:spMkLst>
            <pc:docMk/>
            <pc:sldMk cId="875151830" sldId="327"/>
            <ac:spMk id="3" creationId="{5B0A2E09-2DCF-3C29-80E4-E895F399A9D3}"/>
          </ac:spMkLst>
        </pc:spChg>
        <pc:spChg chg="del mod">
          <ac:chgData name="Rob Luijten" userId="3656dec8-07ff-49b6-baa7-7de42837e1f6" providerId="ADAL" clId="{AEBB90EE-0D4B-4924-8C4A-51495936DC42}" dt="2022-05-23T07:38:39.046" v="1509" actId="478"/>
          <ac:spMkLst>
            <pc:docMk/>
            <pc:sldMk cId="875151830" sldId="327"/>
            <ac:spMk id="9" creationId="{EE0B6D97-7220-ABE4-2A2D-1251EAA23014}"/>
          </ac:spMkLst>
        </pc:spChg>
        <pc:spChg chg="add mod">
          <ac:chgData name="Rob Luijten" userId="3656dec8-07ff-49b6-baa7-7de42837e1f6" providerId="ADAL" clId="{AEBB90EE-0D4B-4924-8C4A-51495936DC42}" dt="2022-05-23T07:39:36.516" v="1628"/>
          <ac:spMkLst>
            <pc:docMk/>
            <pc:sldMk cId="875151830" sldId="327"/>
            <ac:spMk id="11" creationId="{72AF6517-A299-CEFD-EFA6-C036A267A9E3}"/>
          </ac:spMkLst>
        </pc:spChg>
        <pc:picChg chg="del">
          <ac:chgData name="Rob Luijten" userId="3656dec8-07ff-49b6-baa7-7de42837e1f6" providerId="ADAL" clId="{AEBB90EE-0D4B-4924-8C4A-51495936DC42}" dt="2022-05-23T07:38:39.447" v="1510" actId="478"/>
          <ac:picMkLst>
            <pc:docMk/>
            <pc:sldMk cId="875151830" sldId="327"/>
            <ac:picMk id="8" creationId="{B4A5C3EF-C2EA-4300-D1CF-98EE03EB233A}"/>
          </ac:picMkLst>
        </pc:picChg>
        <pc:picChg chg="add mod">
          <ac:chgData name="Rob Luijten" userId="3656dec8-07ff-49b6-baa7-7de42837e1f6" providerId="ADAL" clId="{AEBB90EE-0D4B-4924-8C4A-51495936DC42}" dt="2022-05-23T07:39:51.554" v="1630"/>
          <ac:picMkLst>
            <pc:docMk/>
            <pc:sldMk cId="875151830" sldId="327"/>
            <ac:picMk id="10" creationId="{1DDFD4F3-F209-2FA0-3CF6-B61DEC1FC482}"/>
          </ac:picMkLst>
        </pc:picChg>
        <pc:picChg chg="add del mod">
          <ac:chgData name="Rob Luijten" userId="3656dec8-07ff-49b6-baa7-7de42837e1f6" providerId="ADAL" clId="{AEBB90EE-0D4B-4924-8C4A-51495936DC42}" dt="2022-05-23T07:47:13.532" v="1646"/>
          <ac:picMkLst>
            <pc:docMk/>
            <pc:sldMk cId="875151830" sldId="327"/>
            <ac:picMk id="12" creationId="{76D01C51-5A1C-7FC2-3807-30509F73394D}"/>
          </ac:picMkLst>
        </pc:picChg>
        <pc:picChg chg="add del mod">
          <ac:chgData name="Rob Luijten" userId="3656dec8-07ff-49b6-baa7-7de42837e1f6" providerId="ADAL" clId="{AEBB90EE-0D4B-4924-8C4A-51495936DC42}" dt="2022-05-23T07:54:58.888" v="2472" actId="21"/>
          <ac:picMkLst>
            <pc:docMk/>
            <pc:sldMk cId="875151830" sldId="327"/>
            <ac:picMk id="13" creationId="{D1A2B217-542E-7F31-54B5-34B5BBCD48EA}"/>
          </ac:picMkLst>
        </pc:picChg>
      </pc:sldChg>
      <pc:sldChg chg="del">
        <pc:chgData name="Rob Luijten" userId="3656dec8-07ff-49b6-baa7-7de42837e1f6" providerId="ADAL" clId="{AEBB90EE-0D4B-4924-8C4A-51495936DC42}" dt="2022-05-23T07:26:18.456" v="159" actId="47"/>
        <pc:sldMkLst>
          <pc:docMk/>
          <pc:sldMk cId="2206158047" sldId="327"/>
        </pc:sldMkLst>
      </pc:sldChg>
      <pc:sldChg chg="addSp delSp modSp new mod">
        <pc:chgData name="Rob Luijten" userId="3656dec8-07ff-49b6-baa7-7de42837e1f6" providerId="ADAL" clId="{AEBB90EE-0D4B-4924-8C4A-51495936DC42}" dt="2022-05-23T07:56:32.785" v="2497" actId="1076"/>
        <pc:sldMkLst>
          <pc:docMk/>
          <pc:sldMk cId="2736798990" sldId="328"/>
        </pc:sldMkLst>
        <pc:spChg chg="del">
          <ac:chgData name="Rob Luijten" userId="3656dec8-07ff-49b6-baa7-7de42837e1f6" providerId="ADAL" clId="{AEBB90EE-0D4B-4924-8C4A-51495936DC42}" dt="2022-05-23T07:44:16.339" v="1635" actId="478"/>
          <ac:spMkLst>
            <pc:docMk/>
            <pc:sldMk cId="2736798990" sldId="328"/>
            <ac:spMk id="2" creationId="{B4C84B4A-3F1E-779D-36A7-CDD54DB141E7}"/>
          </ac:spMkLst>
        </pc:spChg>
        <pc:spChg chg="del">
          <ac:chgData name="Rob Luijten" userId="3656dec8-07ff-49b6-baa7-7de42837e1f6" providerId="ADAL" clId="{AEBB90EE-0D4B-4924-8C4A-51495936DC42}" dt="2022-05-23T07:42:18.092" v="1632"/>
          <ac:spMkLst>
            <pc:docMk/>
            <pc:sldMk cId="2736798990" sldId="328"/>
            <ac:spMk id="3" creationId="{4BF527D4-F066-29FE-D420-1457D4841EB3}"/>
          </ac:spMkLst>
        </pc:spChg>
        <pc:spChg chg="add del mod">
          <ac:chgData name="Rob Luijten" userId="3656dec8-07ff-49b6-baa7-7de42837e1f6" providerId="ADAL" clId="{AEBB90EE-0D4B-4924-8C4A-51495936DC42}" dt="2022-05-23T07:44:13.734" v="1634" actId="478"/>
          <ac:spMkLst>
            <pc:docMk/>
            <pc:sldMk cId="2736798990" sldId="328"/>
            <ac:spMk id="9" creationId="{A8A58B63-43CB-90C1-98B1-E04ADE8D25BC}"/>
          </ac:spMkLst>
        </pc:spChg>
        <pc:spChg chg="add mod">
          <ac:chgData name="Rob Luijten" userId="3656dec8-07ff-49b6-baa7-7de42837e1f6" providerId="ADAL" clId="{AEBB90EE-0D4B-4924-8C4A-51495936DC42}" dt="2022-05-23T07:56:32.785" v="2497" actId="1076"/>
          <ac:spMkLst>
            <pc:docMk/>
            <pc:sldMk cId="2736798990" sldId="328"/>
            <ac:spMk id="14" creationId="{209D873E-1346-EF69-E6FD-0131F89D2285}"/>
          </ac:spMkLst>
        </pc:spChg>
        <pc:picChg chg="add del mod">
          <ac:chgData name="Rob Luijten" userId="3656dec8-07ff-49b6-baa7-7de42837e1f6" providerId="ADAL" clId="{AEBB90EE-0D4B-4924-8C4A-51495936DC42}" dt="2022-05-23T07:42:21.564" v="1633" actId="478"/>
          <ac:picMkLst>
            <pc:docMk/>
            <pc:sldMk cId="2736798990" sldId="328"/>
            <ac:picMk id="7" creationId="{FDB27648-F07F-CF71-CDDF-95B2F50D55B4}"/>
          </ac:picMkLst>
        </pc:picChg>
        <pc:picChg chg="add mod">
          <ac:chgData name="Rob Luijten" userId="3656dec8-07ff-49b6-baa7-7de42837e1f6" providerId="ADAL" clId="{AEBB90EE-0D4B-4924-8C4A-51495936DC42}" dt="2022-05-23T07:44:20.549" v="1637" actId="1076"/>
          <ac:picMkLst>
            <pc:docMk/>
            <pc:sldMk cId="2736798990" sldId="328"/>
            <ac:picMk id="11" creationId="{5777587A-D3A1-88E2-7DBA-7238F54C0A15}"/>
          </ac:picMkLst>
        </pc:picChg>
        <pc:picChg chg="add mod">
          <ac:chgData name="Rob Luijten" userId="3656dec8-07ff-49b6-baa7-7de42837e1f6" providerId="ADAL" clId="{AEBB90EE-0D4B-4924-8C4A-51495936DC42}" dt="2022-05-23T07:56:32.785" v="2497" actId="1076"/>
          <ac:picMkLst>
            <pc:docMk/>
            <pc:sldMk cId="2736798990" sldId="328"/>
            <ac:picMk id="13" creationId="{19D73160-291D-39E3-3417-904B2053F3DD}"/>
          </ac:picMkLst>
        </pc:picChg>
      </pc:sldChg>
      <pc:sldChg chg="addSp delSp modSp add mod">
        <pc:chgData name="Rob Luijten" userId="3656dec8-07ff-49b6-baa7-7de42837e1f6" providerId="ADAL" clId="{AEBB90EE-0D4B-4924-8C4A-51495936DC42}" dt="2022-05-23T07:58:05.990" v="2580" actId="255"/>
        <pc:sldMkLst>
          <pc:docMk/>
          <pc:sldMk cId="1107284886" sldId="329"/>
        </pc:sldMkLst>
        <pc:spChg chg="mod">
          <ac:chgData name="Rob Luijten" userId="3656dec8-07ff-49b6-baa7-7de42837e1f6" providerId="ADAL" clId="{AEBB90EE-0D4B-4924-8C4A-51495936DC42}" dt="2022-05-23T07:58:05.990" v="2580" actId="255"/>
          <ac:spMkLst>
            <pc:docMk/>
            <pc:sldMk cId="1107284886" sldId="329"/>
            <ac:spMk id="3" creationId="{5B0A2E09-2DCF-3C29-80E4-E895F399A9D3}"/>
          </ac:spMkLst>
        </pc:spChg>
        <pc:spChg chg="del">
          <ac:chgData name="Rob Luijten" userId="3656dec8-07ff-49b6-baa7-7de42837e1f6" providerId="ADAL" clId="{AEBB90EE-0D4B-4924-8C4A-51495936DC42}" dt="2022-05-23T07:46:31.699" v="1641" actId="478"/>
          <ac:spMkLst>
            <pc:docMk/>
            <pc:sldMk cId="1107284886" sldId="329"/>
            <ac:spMk id="11" creationId="{72AF6517-A299-CEFD-EFA6-C036A267A9E3}"/>
          </ac:spMkLst>
        </pc:spChg>
        <pc:picChg chg="del">
          <ac:chgData name="Rob Luijten" userId="3656dec8-07ff-49b6-baa7-7de42837e1f6" providerId="ADAL" clId="{AEBB90EE-0D4B-4924-8C4A-51495936DC42}" dt="2022-05-23T07:46:31.699" v="1641" actId="478"/>
          <ac:picMkLst>
            <pc:docMk/>
            <pc:sldMk cId="1107284886" sldId="329"/>
            <ac:picMk id="10" creationId="{1DDFD4F3-F209-2FA0-3CF6-B61DEC1FC482}"/>
          </ac:picMkLst>
        </pc:picChg>
        <pc:picChg chg="add del mod">
          <ac:chgData name="Rob Luijten" userId="3656dec8-07ff-49b6-baa7-7de42837e1f6" providerId="ADAL" clId="{AEBB90EE-0D4B-4924-8C4A-51495936DC42}" dt="2022-05-23T07:53:56.010" v="2464" actId="21"/>
          <ac:picMkLst>
            <pc:docMk/>
            <pc:sldMk cId="1107284886" sldId="329"/>
            <ac:picMk id="2050" creationId="{6BD9C884-685F-E774-934E-4950270BA0D5}"/>
          </ac:picMkLst>
        </pc:picChg>
      </pc:sldChg>
      <pc:sldChg chg="addSp delSp modSp add mod modClrScheme chgLayout">
        <pc:chgData name="Rob Luijten" userId="3656dec8-07ff-49b6-baa7-7de42837e1f6" providerId="ADAL" clId="{AEBB90EE-0D4B-4924-8C4A-51495936DC42}" dt="2022-05-23T07:55:18.815" v="2484" actId="26606"/>
        <pc:sldMkLst>
          <pc:docMk/>
          <pc:sldMk cId="655846572" sldId="330"/>
        </pc:sldMkLst>
        <pc:spChg chg="del">
          <ac:chgData name="Rob Luijten" userId="3656dec8-07ff-49b6-baa7-7de42837e1f6" providerId="ADAL" clId="{AEBB90EE-0D4B-4924-8C4A-51495936DC42}" dt="2022-05-23T07:55:09.505" v="2478" actId="478"/>
          <ac:spMkLst>
            <pc:docMk/>
            <pc:sldMk cId="655846572" sldId="330"/>
            <ac:spMk id="2" creationId="{B8AD7E9C-148D-21EE-AADE-1055611948DA}"/>
          </ac:spMkLst>
        </pc:spChg>
        <pc:spChg chg="del">
          <ac:chgData name="Rob Luijten" userId="3656dec8-07ff-49b6-baa7-7de42837e1f6" providerId="ADAL" clId="{AEBB90EE-0D4B-4924-8C4A-51495936DC42}" dt="2022-05-23T07:55:08.327" v="2477" actId="478"/>
          <ac:spMkLst>
            <pc:docMk/>
            <pc:sldMk cId="655846572" sldId="330"/>
            <ac:spMk id="3" creationId="{5B0A2E09-2DCF-3C29-80E4-E895F399A9D3}"/>
          </ac:spMkLst>
        </pc:spChg>
        <pc:spChg chg="mod ord">
          <ac:chgData name="Rob Luijten" userId="3656dec8-07ff-49b6-baa7-7de42837e1f6" providerId="ADAL" clId="{AEBB90EE-0D4B-4924-8C4A-51495936DC42}" dt="2022-05-23T07:55:18.815" v="2484" actId="26606"/>
          <ac:spMkLst>
            <pc:docMk/>
            <pc:sldMk cId="655846572" sldId="330"/>
            <ac:spMk id="4" creationId="{EACD4235-3EED-AEC9-F6CE-186F91336266}"/>
          </ac:spMkLst>
        </pc:spChg>
        <pc:spChg chg="mod">
          <ac:chgData name="Rob Luijten" userId="3656dec8-07ff-49b6-baa7-7de42837e1f6" providerId="ADAL" clId="{AEBB90EE-0D4B-4924-8C4A-51495936DC42}" dt="2022-05-23T07:55:18.815" v="2484" actId="26606"/>
          <ac:spMkLst>
            <pc:docMk/>
            <pc:sldMk cId="655846572" sldId="330"/>
            <ac:spMk id="5" creationId="{B5DBAF65-8364-73E3-4CA6-606F283DCA36}"/>
          </ac:spMkLst>
        </pc:spChg>
        <pc:spChg chg="mod">
          <ac:chgData name="Rob Luijten" userId="3656dec8-07ff-49b6-baa7-7de42837e1f6" providerId="ADAL" clId="{AEBB90EE-0D4B-4924-8C4A-51495936DC42}" dt="2022-05-23T07:55:18.815" v="2484" actId="26606"/>
          <ac:spMkLst>
            <pc:docMk/>
            <pc:sldMk cId="655846572" sldId="330"/>
            <ac:spMk id="6" creationId="{1DED6A12-1E39-E7B2-F5F2-C325EE6004D5}"/>
          </ac:spMkLst>
        </pc:spChg>
        <pc:spChg chg="add del mod">
          <ac:chgData name="Rob Luijten" userId="3656dec8-07ff-49b6-baa7-7de42837e1f6" providerId="ADAL" clId="{AEBB90EE-0D4B-4924-8C4A-51495936DC42}" dt="2022-05-23T07:55:12.702" v="2481" actId="478"/>
          <ac:spMkLst>
            <pc:docMk/>
            <pc:sldMk cId="655846572" sldId="330"/>
            <ac:spMk id="8" creationId="{3FD10475-8CAC-E95E-BB05-6F2C260EA9FF}"/>
          </ac:spMkLst>
        </pc:spChg>
        <pc:spChg chg="del mod">
          <ac:chgData name="Rob Luijten" userId="3656dec8-07ff-49b6-baa7-7de42837e1f6" providerId="ADAL" clId="{AEBB90EE-0D4B-4924-8C4A-51495936DC42}" dt="2022-05-23T07:55:06.077" v="2476" actId="478"/>
          <ac:spMkLst>
            <pc:docMk/>
            <pc:sldMk cId="655846572" sldId="330"/>
            <ac:spMk id="11" creationId="{72AF6517-A299-CEFD-EFA6-C036A267A9E3}"/>
          </ac:spMkLst>
        </pc:spChg>
        <pc:spChg chg="add del mod">
          <ac:chgData name="Rob Luijten" userId="3656dec8-07ff-49b6-baa7-7de42837e1f6" providerId="ADAL" clId="{AEBB90EE-0D4B-4924-8C4A-51495936DC42}" dt="2022-05-23T07:55:11.111" v="2480" actId="478"/>
          <ac:spMkLst>
            <pc:docMk/>
            <pc:sldMk cId="655846572" sldId="330"/>
            <ac:spMk id="12" creationId="{B5F4C448-7297-A3BF-ECE3-A4774854B90A}"/>
          </ac:spMkLst>
        </pc:spChg>
        <pc:picChg chg="del">
          <ac:chgData name="Rob Luijten" userId="3656dec8-07ff-49b6-baa7-7de42837e1f6" providerId="ADAL" clId="{AEBB90EE-0D4B-4924-8C4A-51495936DC42}" dt="2022-05-23T07:55:04.327" v="2475" actId="478"/>
          <ac:picMkLst>
            <pc:docMk/>
            <pc:sldMk cId="655846572" sldId="330"/>
            <ac:picMk id="10" creationId="{1DDFD4F3-F209-2FA0-3CF6-B61DEC1FC482}"/>
          </ac:picMkLst>
        </pc:picChg>
        <pc:picChg chg="add mod">
          <ac:chgData name="Rob Luijten" userId="3656dec8-07ff-49b6-baa7-7de42837e1f6" providerId="ADAL" clId="{AEBB90EE-0D4B-4924-8C4A-51495936DC42}" dt="2022-05-23T07:55:18.815" v="2484" actId="26606"/>
          <ac:picMkLst>
            <pc:docMk/>
            <pc:sldMk cId="655846572" sldId="330"/>
            <ac:picMk id="13" creationId="{68A26E45-F9E3-2F2C-AE86-BA453E498A0E}"/>
          </ac:picMkLst>
        </pc:picChg>
      </pc:sldChg>
      <pc:sldChg chg="addSp modSp new mod">
        <pc:chgData name="Rob Luijten" userId="3656dec8-07ff-49b6-baa7-7de42837e1f6" providerId="ADAL" clId="{AEBB90EE-0D4B-4924-8C4A-51495936DC42}" dt="2022-05-23T08:06:18.497" v="2783" actId="20577"/>
        <pc:sldMkLst>
          <pc:docMk/>
          <pc:sldMk cId="1098878608" sldId="331"/>
        </pc:sldMkLst>
        <pc:spChg chg="mod">
          <ac:chgData name="Rob Luijten" userId="3656dec8-07ff-49b6-baa7-7de42837e1f6" providerId="ADAL" clId="{AEBB90EE-0D4B-4924-8C4A-51495936DC42}" dt="2022-05-23T08:00:30.769" v="2599" actId="20577"/>
          <ac:spMkLst>
            <pc:docMk/>
            <pc:sldMk cId="1098878608" sldId="331"/>
            <ac:spMk id="2" creationId="{F60D70C9-7D7A-96D1-A04B-B83E42E2864E}"/>
          </ac:spMkLst>
        </pc:spChg>
        <pc:spChg chg="mod">
          <ac:chgData name="Rob Luijten" userId="3656dec8-07ff-49b6-baa7-7de42837e1f6" providerId="ADAL" clId="{AEBB90EE-0D4B-4924-8C4A-51495936DC42}" dt="2022-05-23T08:06:18.497" v="2783" actId="20577"/>
          <ac:spMkLst>
            <pc:docMk/>
            <pc:sldMk cId="1098878608" sldId="331"/>
            <ac:spMk id="3" creationId="{2232B60E-D251-526C-DC65-10D3ABDC3DD2}"/>
          </ac:spMkLst>
        </pc:spChg>
        <pc:spChg chg="add mod">
          <ac:chgData name="Rob Luijten" userId="3656dec8-07ff-49b6-baa7-7de42837e1f6" providerId="ADAL" clId="{AEBB90EE-0D4B-4924-8C4A-51495936DC42}" dt="2022-05-23T08:06:05.133" v="2778" actId="1076"/>
          <ac:spMkLst>
            <pc:docMk/>
            <pc:sldMk cId="1098878608" sldId="331"/>
            <ac:spMk id="9" creationId="{30F7F043-D3F3-9FBF-906A-D7967EB90666}"/>
          </ac:spMkLst>
        </pc:spChg>
        <pc:picChg chg="add mod">
          <ac:chgData name="Rob Luijten" userId="3656dec8-07ff-49b6-baa7-7de42837e1f6" providerId="ADAL" clId="{AEBB90EE-0D4B-4924-8C4A-51495936DC42}" dt="2022-05-23T08:06:05.133" v="2778" actId="1076"/>
          <ac:picMkLst>
            <pc:docMk/>
            <pc:sldMk cId="1098878608" sldId="331"/>
            <ac:picMk id="8" creationId="{496CEF2A-4565-46F0-CF33-F294F769A4A1}"/>
          </ac:picMkLst>
        </pc:picChg>
      </pc:sldChg>
      <pc:sldChg chg="addSp delSp modSp new mod">
        <pc:chgData name="Rob Luijten" userId="3656dec8-07ff-49b6-baa7-7de42837e1f6" providerId="ADAL" clId="{AEBB90EE-0D4B-4924-8C4A-51495936DC42}" dt="2022-05-23T08:10:58.539" v="3169" actId="1076"/>
        <pc:sldMkLst>
          <pc:docMk/>
          <pc:sldMk cId="572532172" sldId="332"/>
        </pc:sldMkLst>
        <pc:spChg chg="mod">
          <ac:chgData name="Rob Luijten" userId="3656dec8-07ff-49b6-baa7-7de42837e1f6" providerId="ADAL" clId="{AEBB90EE-0D4B-4924-8C4A-51495936DC42}" dt="2022-05-23T08:07:19.487" v="2819" actId="20577"/>
          <ac:spMkLst>
            <pc:docMk/>
            <pc:sldMk cId="572532172" sldId="332"/>
            <ac:spMk id="2" creationId="{C82D602A-7A5A-B809-AEAC-F82410C67557}"/>
          </ac:spMkLst>
        </pc:spChg>
        <pc:spChg chg="mod">
          <ac:chgData name="Rob Luijten" userId="3656dec8-07ff-49b6-baa7-7de42837e1f6" providerId="ADAL" clId="{AEBB90EE-0D4B-4924-8C4A-51495936DC42}" dt="2022-05-23T08:10:58.539" v="3169" actId="1076"/>
          <ac:spMkLst>
            <pc:docMk/>
            <pc:sldMk cId="572532172" sldId="332"/>
            <ac:spMk id="3" creationId="{B07B843B-242A-E839-5006-E79BE0D0F079}"/>
          </ac:spMkLst>
        </pc:spChg>
        <pc:picChg chg="add mod">
          <ac:chgData name="Rob Luijten" userId="3656dec8-07ff-49b6-baa7-7de42837e1f6" providerId="ADAL" clId="{AEBB90EE-0D4B-4924-8C4A-51495936DC42}" dt="2022-05-23T08:10:39.085" v="3163" actId="1076"/>
          <ac:picMkLst>
            <pc:docMk/>
            <pc:sldMk cId="572532172" sldId="332"/>
            <ac:picMk id="5122" creationId="{E50AC4BF-B4FF-F56B-D520-B4F728CB6D75}"/>
          </ac:picMkLst>
        </pc:picChg>
        <pc:picChg chg="add del mod">
          <ac:chgData name="Rob Luijten" userId="3656dec8-07ff-49b6-baa7-7de42837e1f6" providerId="ADAL" clId="{AEBB90EE-0D4B-4924-8C4A-51495936DC42}" dt="2022-05-23T08:09:06.584" v="3139"/>
          <ac:picMkLst>
            <pc:docMk/>
            <pc:sldMk cId="572532172" sldId="332"/>
            <ac:picMk id="5124" creationId="{DD7F7704-EA2C-9C0D-33AD-52E7A985C257}"/>
          </ac:picMkLst>
        </pc:picChg>
        <pc:picChg chg="add mod">
          <ac:chgData name="Rob Luijten" userId="3656dec8-07ff-49b6-baa7-7de42837e1f6" providerId="ADAL" clId="{AEBB90EE-0D4B-4924-8C4A-51495936DC42}" dt="2022-05-23T08:10:45.444" v="3166" actId="1076"/>
          <ac:picMkLst>
            <pc:docMk/>
            <pc:sldMk cId="572532172" sldId="332"/>
            <ac:picMk id="5126" creationId="{3AC2C474-A241-0680-F1FD-4090DB973E2D}"/>
          </ac:picMkLst>
        </pc:picChg>
        <pc:picChg chg="add del mod">
          <ac:chgData name="Rob Luijten" userId="3656dec8-07ff-49b6-baa7-7de42837e1f6" providerId="ADAL" clId="{AEBB90EE-0D4B-4924-8C4A-51495936DC42}" dt="2022-05-23T08:09:45.710" v="3146"/>
          <ac:picMkLst>
            <pc:docMk/>
            <pc:sldMk cId="572532172" sldId="332"/>
            <ac:picMk id="5128" creationId="{A8AA13F6-51F9-0DE5-9636-83F23FF015C1}"/>
          </ac:picMkLst>
        </pc:picChg>
        <pc:picChg chg="add mod">
          <ac:chgData name="Rob Luijten" userId="3656dec8-07ff-49b6-baa7-7de42837e1f6" providerId="ADAL" clId="{AEBB90EE-0D4B-4924-8C4A-51495936DC42}" dt="2022-05-23T08:10:42.771" v="3165" actId="14100"/>
          <ac:picMkLst>
            <pc:docMk/>
            <pc:sldMk cId="572532172" sldId="332"/>
            <ac:picMk id="5130" creationId="{9209F1A3-835A-9019-B7D5-10AC3F6F0F8D}"/>
          </ac:picMkLst>
        </pc:picChg>
      </pc:sldChg>
    </pc:docChg>
  </pc:docChgLst>
  <pc:docChgLst>
    <pc:chgData name="Rob Luijten" userId="3656dec8-07ff-49b6-baa7-7de42837e1f6" providerId="ADAL" clId="{CAC89BD2-A2F0-459D-B554-0732FB89D332}"/>
    <pc:docChg chg="undo custSel addSld delSld modSld">
      <pc:chgData name="Rob Luijten" userId="3656dec8-07ff-49b6-baa7-7de42837e1f6" providerId="ADAL" clId="{CAC89BD2-A2F0-459D-B554-0732FB89D332}" dt="2022-05-10T06:51:30.970" v="321" actId="1076"/>
      <pc:docMkLst>
        <pc:docMk/>
      </pc:docMkLst>
      <pc:sldChg chg="addSp delSp modSp mod">
        <pc:chgData name="Rob Luijten" userId="3656dec8-07ff-49b6-baa7-7de42837e1f6" providerId="ADAL" clId="{CAC89BD2-A2F0-459D-B554-0732FB89D332}" dt="2022-05-10T06:51:30.970" v="321" actId="1076"/>
        <pc:sldMkLst>
          <pc:docMk/>
          <pc:sldMk cId="2574358565" sldId="257"/>
        </pc:sldMkLst>
        <pc:spChg chg="mod">
          <ac:chgData name="Rob Luijten" userId="3656dec8-07ff-49b6-baa7-7de42837e1f6" providerId="ADAL" clId="{CAC89BD2-A2F0-459D-B554-0732FB89D332}" dt="2022-05-10T06:51:30.970" v="321" actId="1076"/>
          <ac:spMkLst>
            <pc:docMk/>
            <pc:sldMk cId="2574358565" sldId="257"/>
            <ac:spMk id="2" creationId="{00000000-0000-0000-0000-000000000000}"/>
          </ac:spMkLst>
        </pc:spChg>
        <pc:spChg chg="mod">
          <ac:chgData name="Rob Luijten" userId="3656dec8-07ff-49b6-baa7-7de42837e1f6" providerId="ADAL" clId="{CAC89BD2-A2F0-459D-B554-0732FB89D332}" dt="2022-05-10T06:51:30.970" v="321" actId="1076"/>
          <ac:spMkLst>
            <pc:docMk/>
            <pc:sldMk cId="2574358565" sldId="257"/>
            <ac:spMk id="3" creationId="{00000000-0000-0000-0000-000000000000}"/>
          </ac:spMkLst>
        </pc:spChg>
        <pc:picChg chg="add mod">
          <ac:chgData name="Rob Luijten" userId="3656dec8-07ff-49b6-baa7-7de42837e1f6" providerId="ADAL" clId="{CAC89BD2-A2F0-459D-B554-0732FB89D332}" dt="2022-05-10T06:51:20.922" v="319" actId="1076"/>
          <ac:picMkLst>
            <pc:docMk/>
            <pc:sldMk cId="2574358565" sldId="257"/>
            <ac:picMk id="1026" creationId="{A972B22B-5F2F-B5FB-A4D2-6F949CF54288}"/>
          </ac:picMkLst>
        </pc:picChg>
        <pc:picChg chg="del">
          <ac:chgData name="Rob Luijten" userId="3656dec8-07ff-49b6-baa7-7de42837e1f6" providerId="ADAL" clId="{CAC89BD2-A2F0-459D-B554-0732FB89D332}" dt="2022-05-09T11:48:25.311" v="29" actId="478"/>
          <ac:picMkLst>
            <pc:docMk/>
            <pc:sldMk cId="2574358565" sldId="257"/>
            <ac:picMk id="1028" creationId="{C1C9B78E-9B31-42C1-8D7F-97C9851FCE9E}"/>
          </ac:picMkLst>
        </pc:picChg>
      </pc:sldChg>
      <pc:sldChg chg="modSp mod">
        <pc:chgData name="Rob Luijten" userId="3656dec8-07ff-49b6-baa7-7de42837e1f6" providerId="ADAL" clId="{CAC89BD2-A2F0-459D-B554-0732FB89D332}" dt="2022-05-09T11:49:29.973" v="105" actId="1038"/>
        <pc:sldMkLst>
          <pc:docMk/>
          <pc:sldMk cId="2725839977" sldId="307"/>
        </pc:sldMkLst>
        <pc:spChg chg="mod">
          <ac:chgData name="Rob Luijten" userId="3656dec8-07ff-49b6-baa7-7de42837e1f6" providerId="ADAL" clId="{CAC89BD2-A2F0-459D-B554-0732FB89D332}" dt="2022-05-09T11:49:29.973" v="105" actId="1038"/>
          <ac:spMkLst>
            <pc:docMk/>
            <pc:sldMk cId="2725839977" sldId="307"/>
            <ac:spMk id="13" creationId="{DA9880A2-D8C3-4D88-BB6D-DF530C7C6F30}"/>
          </ac:spMkLst>
        </pc:spChg>
      </pc:sldChg>
      <pc:sldChg chg="del">
        <pc:chgData name="Rob Luijten" userId="3656dec8-07ff-49b6-baa7-7de42837e1f6" providerId="ADAL" clId="{CAC89BD2-A2F0-459D-B554-0732FB89D332}" dt="2022-05-09T11:48:16.563" v="6" actId="47"/>
        <pc:sldMkLst>
          <pc:docMk/>
          <pc:sldMk cId="1080926081" sldId="309"/>
        </pc:sldMkLst>
      </pc:sldChg>
      <pc:sldChg chg="del">
        <pc:chgData name="Rob Luijten" userId="3656dec8-07ff-49b6-baa7-7de42837e1f6" providerId="ADAL" clId="{CAC89BD2-A2F0-459D-B554-0732FB89D332}" dt="2022-05-09T11:48:18.965" v="21" actId="47"/>
        <pc:sldMkLst>
          <pc:docMk/>
          <pc:sldMk cId="3450156338" sldId="310"/>
        </pc:sldMkLst>
      </pc:sldChg>
      <pc:sldChg chg="del">
        <pc:chgData name="Rob Luijten" userId="3656dec8-07ff-49b6-baa7-7de42837e1f6" providerId="ADAL" clId="{CAC89BD2-A2F0-459D-B554-0732FB89D332}" dt="2022-05-09T11:48:16.733" v="7" actId="47"/>
        <pc:sldMkLst>
          <pc:docMk/>
          <pc:sldMk cId="1564067866" sldId="311"/>
        </pc:sldMkLst>
      </pc:sldChg>
      <pc:sldChg chg="del">
        <pc:chgData name="Rob Luijten" userId="3656dec8-07ff-49b6-baa7-7de42837e1f6" providerId="ADAL" clId="{CAC89BD2-A2F0-459D-B554-0732FB89D332}" dt="2022-05-09T11:48:16.401" v="5" actId="47"/>
        <pc:sldMkLst>
          <pc:docMk/>
          <pc:sldMk cId="1146338" sldId="312"/>
        </pc:sldMkLst>
      </pc:sldChg>
      <pc:sldChg chg="del">
        <pc:chgData name="Rob Luijten" userId="3656dec8-07ff-49b6-baa7-7de42837e1f6" providerId="ADAL" clId="{CAC89BD2-A2F0-459D-B554-0732FB89D332}" dt="2022-05-09T11:48:18.626" v="19" actId="47"/>
        <pc:sldMkLst>
          <pc:docMk/>
          <pc:sldMk cId="1621896118" sldId="313"/>
        </pc:sldMkLst>
      </pc:sldChg>
      <pc:sldChg chg="del">
        <pc:chgData name="Rob Luijten" userId="3656dec8-07ff-49b6-baa7-7de42837e1f6" providerId="ADAL" clId="{CAC89BD2-A2F0-459D-B554-0732FB89D332}" dt="2022-05-09T11:48:18.332" v="17" actId="47"/>
        <pc:sldMkLst>
          <pc:docMk/>
          <pc:sldMk cId="884016806" sldId="314"/>
        </pc:sldMkLst>
      </pc:sldChg>
      <pc:sldChg chg="modSp mod">
        <pc:chgData name="Rob Luijten" userId="3656dec8-07ff-49b6-baa7-7de42837e1f6" providerId="ADAL" clId="{CAC89BD2-A2F0-459D-B554-0732FB89D332}" dt="2022-05-10T06:16:33.703" v="106" actId="1076"/>
        <pc:sldMkLst>
          <pc:docMk/>
          <pc:sldMk cId="1557134967" sldId="314"/>
        </pc:sldMkLst>
        <pc:picChg chg="mod">
          <ac:chgData name="Rob Luijten" userId="3656dec8-07ff-49b6-baa7-7de42837e1f6" providerId="ADAL" clId="{CAC89BD2-A2F0-459D-B554-0732FB89D332}" dt="2022-05-10T06:16:33.703" v="106" actId="1076"/>
          <ac:picMkLst>
            <pc:docMk/>
            <pc:sldMk cId="1557134967" sldId="314"/>
            <ac:picMk id="6" creationId="{7A5A732D-2653-54C3-2309-907CE5868E9A}"/>
          </ac:picMkLst>
        </pc:picChg>
      </pc:sldChg>
      <pc:sldChg chg="addSp modSp mod">
        <pc:chgData name="Rob Luijten" userId="3656dec8-07ff-49b6-baa7-7de42837e1f6" providerId="ADAL" clId="{CAC89BD2-A2F0-459D-B554-0732FB89D332}" dt="2022-05-10T06:40:03.958" v="271" actId="1076"/>
        <pc:sldMkLst>
          <pc:docMk/>
          <pc:sldMk cId="3183798312" sldId="315"/>
        </pc:sldMkLst>
        <pc:spChg chg="add mod">
          <ac:chgData name="Rob Luijten" userId="3656dec8-07ff-49b6-baa7-7de42837e1f6" providerId="ADAL" clId="{CAC89BD2-A2F0-459D-B554-0732FB89D332}" dt="2022-05-10T06:40:03.958" v="271" actId="1076"/>
          <ac:spMkLst>
            <pc:docMk/>
            <pc:sldMk cId="3183798312" sldId="315"/>
            <ac:spMk id="5" creationId="{17049CC3-2E61-E9AC-4BD2-76421938831E}"/>
          </ac:spMkLst>
        </pc:spChg>
      </pc:sldChg>
      <pc:sldChg chg="del">
        <pc:chgData name="Rob Luijten" userId="3656dec8-07ff-49b6-baa7-7de42837e1f6" providerId="ADAL" clId="{CAC89BD2-A2F0-459D-B554-0732FB89D332}" dt="2022-05-09T11:48:18.813" v="20" actId="47"/>
        <pc:sldMkLst>
          <pc:docMk/>
          <pc:sldMk cId="3625606005" sldId="315"/>
        </pc:sldMkLst>
      </pc:sldChg>
      <pc:sldChg chg="del">
        <pc:chgData name="Rob Luijten" userId="3656dec8-07ff-49b6-baa7-7de42837e1f6" providerId="ADAL" clId="{CAC89BD2-A2F0-459D-B554-0732FB89D332}" dt="2022-05-09T11:48:17.984" v="15" actId="47"/>
        <pc:sldMkLst>
          <pc:docMk/>
          <pc:sldMk cId="3066017020" sldId="316"/>
        </pc:sldMkLst>
      </pc:sldChg>
      <pc:sldChg chg="addSp modSp mod">
        <pc:chgData name="Rob Luijten" userId="3656dec8-07ff-49b6-baa7-7de42837e1f6" providerId="ADAL" clId="{CAC89BD2-A2F0-459D-B554-0732FB89D332}" dt="2022-05-10T06:42:20.548" v="315" actId="1036"/>
        <pc:sldMkLst>
          <pc:docMk/>
          <pc:sldMk cId="1775304980" sldId="317"/>
        </pc:sldMkLst>
        <pc:spChg chg="mod">
          <ac:chgData name="Rob Luijten" userId="3656dec8-07ff-49b6-baa7-7de42837e1f6" providerId="ADAL" clId="{CAC89BD2-A2F0-459D-B554-0732FB89D332}" dt="2022-05-10T06:16:48.820" v="112" actId="5793"/>
          <ac:spMkLst>
            <pc:docMk/>
            <pc:sldMk cId="1775304980" sldId="317"/>
            <ac:spMk id="5" creationId="{C3709ED5-046B-1CB0-02CB-88397B75EB70}"/>
          </ac:spMkLst>
        </pc:spChg>
        <pc:spChg chg="add mod">
          <ac:chgData name="Rob Luijten" userId="3656dec8-07ff-49b6-baa7-7de42837e1f6" providerId="ADAL" clId="{CAC89BD2-A2F0-459D-B554-0732FB89D332}" dt="2022-05-10T06:42:20.548" v="315" actId="1036"/>
          <ac:spMkLst>
            <pc:docMk/>
            <pc:sldMk cId="1775304980" sldId="317"/>
            <ac:spMk id="7" creationId="{211735BD-7910-9D9F-74FB-D294DABBC565}"/>
          </ac:spMkLst>
        </pc:spChg>
      </pc:sldChg>
      <pc:sldChg chg="del">
        <pc:chgData name="Rob Luijten" userId="3656dec8-07ff-49b6-baa7-7de42837e1f6" providerId="ADAL" clId="{CAC89BD2-A2F0-459D-B554-0732FB89D332}" dt="2022-05-09T11:48:17.651" v="13" actId="47"/>
        <pc:sldMkLst>
          <pc:docMk/>
          <pc:sldMk cId="4151936239" sldId="317"/>
        </pc:sldMkLst>
      </pc:sldChg>
      <pc:sldChg chg="del">
        <pc:chgData name="Rob Luijten" userId="3656dec8-07ff-49b6-baa7-7de42837e1f6" providerId="ADAL" clId="{CAC89BD2-A2F0-459D-B554-0732FB89D332}" dt="2022-05-09T11:48:17.366" v="11" actId="47"/>
        <pc:sldMkLst>
          <pc:docMk/>
          <pc:sldMk cId="3310071840" sldId="318"/>
        </pc:sldMkLst>
      </pc:sldChg>
      <pc:sldChg chg="modSp mod">
        <pc:chgData name="Rob Luijten" userId="3656dec8-07ff-49b6-baa7-7de42837e1f6" providerId="ADAL" clId="{CAC89BD2-A2F0-459D-B554-0732FB89D332}" dt="2022-05-10T06:41:14.311" v="272" actId="1076"/>
        <pc:sldMkLst>
          <pc:docMk/>
          <pc:sldMk cId="3387033679" sldId="318"/>
        </pc:sldMkLst>
        <pc:spChg chg="mod">
          <ac:chgData name="Rob Luijten" userId="3656dec8-07ff-49b6-baa7-7de42837e1f6" providerId="ADAL" clId="{CAC89BD2-A2F0-459D-B554-0732FB89D332}" dt="2022-05-10T06:41:14.311" v="272" actId="1076"/>
          <ac:spMkLst>
            <pc:docMk/>
            <pc:sldMk cId="3387033679" sldId="318"/>
            <ac:spMk id="3" creationId="{99E99D15-9AF9-2937-087C-2553093188C8}"/>
          </ac:spMkLst>
        </pc:spChg>
      </pc:sldChg>
      <pc:sldChg chg="del">
        <pc:chgData name="Rob Luijten" userId="3656dec8-07ff-49b6-baa7-7de42837e1f6" providerId="ADAL" clId="{CAC89BD2-A2F0-459D-B554-0732FB89D332}" dt="2022-05-09T11:48:18.470" v="18" actId="47"/>
        <pc:sldMkLst>
          <pc:docMk/>
          <pc:sldMk cId="524375848" sldId="319"/>
        </pc:sldMkLst>
      </pc:sldChg>
      <pc:sldChg chg="modSp mod">
        <pc:chgData name="Rob Luijten" userId="3656dec8-07ff-49b6-baa7-7de42837e1f6" providerId="ADAL" clId="{CAC89BD2-A2F0-459D-B554-0732FB89D332}" dt="2022-05-10T06:20:54.975" v="209" actId="1076"/>
        <pc:sldMkLst>
          <pc:docMk/>
          <pc:sldMk cId="1179809437" sldId="319"/>
        </pc:sldMkLst>
        <pc:spChg chg="mod">
          <ac:chgData name="Rob Luijten" userId="3656dec8-07ff-49b6-baa7-7de42837e1f6" providerId="ADAL" clId="{CAC89BD2-A2F0-459D-B554-0732FB89D332}" dt="2022-05-10T06:20:49.057" v="207" actId="403"/>
          <ac:spMkLst>
            <pc:docMk/>
            <pc:sldMk cId="1179809437" sldId="319"/>
            <ac:spMk id="5" creationId="{C3709ED5-046B-1CB0-02CB-88397B75EB70}"/>
          </ac:spMkLst>
        </pc:spChg>
        <pc:picChg chg="mod">
          <ac:chgData name="Rob Luijten" userId="3656dec8-07ff-49b6-baa7-7de42837e1f6" providerId="ADAL" clId="{CAC89BD2-A2F0-459D-B554-0732FB89D332}" dt="2022-05-10T06:20:54.975" v="209" actId="1076"/>
          <ac:picMkLst>
            <pc:docMk/>
            <pc:sldMk cId="1179809437" sldId="319"/>
            <ac:picMk id="9" creationId="{3513B637-F4C6-EBAF-4962-05E1851EE0BB}"/>
          </ac:picMkLst>
        </pc:picChg>
      </pc:sldChg>
      <pc:sldChg chg="modSp mod">
        <pc:chgData name="Rob Luijten" userId="3656dec8-07ff-49b6-baa7-7de42837e1f6" providerId="ADAL" clId="{CAC89BD2-A2F0-459D-B554-0732FB89D332}" dt="2022-05-10T06:20:42.855" v="205" actId="1076"/>
        <pc:sldMkLst>
          <pc:docMk/>
          <pc:sldMk cId="393778402" sldId="320"/>
        </pc:sldMkLst>
        <pc:spChg chg="mod">
          <ac:chgData name="Rob Luijten" userId="3656dec8-07ff-49b6-baa7-7de42837e1f6" providerId="ADAL" clId="{CAC89BD2-A2F0-459D-B554-0732FB89D332}" dt="2022-05-10T06:20:38.515" v="203" actId="403"/>
          <ac:spMkLst>
            <pc:docMk/>
            <pc:sldMk cId="393778402" sldId="320"/>
            <ac:spMk id="5" creationId="{C3709ED5-046B-1CB0-02CB-88397B75EB70}"/>
          </ac:spMkLst>
        </pc:spChg>
        <pc:spChg chg="mod">
          <ac:chgData name="Rob Luijten" userId="3656dec8-07ff-49b6-baa7-7de42837e1f6" providerId="ADAL" clId="{CAC89BD2-A2F0-459D-B554-0732FB89D332}" dt="2022-05-10T06:20:35.044" v="201" actId="1076"/>
          <ac:spMkLst>
            <pc:docMk/>
            <pc:sldMk cId="393778402" sldId="320"/>
            <ac:spMk id="9" creationId="{5F5A5F80-648B-6E42-C7FC-A00B4BCF2803}"/>
          </ac:spMkLst>
        </pc:spChg>
        <pc:spChg chg="mod">
          <ac:chgData name="Rob Luijten" userId="3656dec8-07ff-49b6-baa7-7de42837e1f6" providerId="ADAL" clId="{CAC89BD2-A2F0-459D-B554-0732FB89D332}" dt="2022-05-10T06:20:35.044" v="201" actId="1076"/>
          <ac:spMkLst>
            <pc:docMk/>
            <pc:sldMk cId="393778402" sldId="320"/>
            <ac:spMk id="10" creationId="{5A61C69D-D97E-9442-D7C6-489E332ECFCE}"/>
          </ac:spMkLst>
        </pc:spChg>
        <pc:spChg chg="mod">
          <ac:chgData name="Rob Luijten" userId="3656dec8-07ff-49b6-baa7-7de42837e1f6" providerId="ADAL" clId="{CAC89BD2-A2F0-459D-B554-0732FB89D332}" dt="2022-05-10T06:20:35.044" v="201" actId="1076"/>
          <ac:spMkLst>
            <pc:docMk/>
            <pc:sldMk cId="393778402" sldId="320"/>
            <ac:spMk id="11" creationId="{E82789FD-0E10-500F-CDED-5124F48F4A3E}"/>
          </ac:spMkLst>
        </pc:spChg>
        <pc:picChg chg="mod">
          <ac:chgData name="Rob Luijten" userId="3656dec8-07ff-49b6-baa7-7de42837e1f6" providerId="ADAL" clId="{CAC89BD2-A2F0-459D-B554-0732FB89D332}" dt="2022-05-10T06:20:35.044" v="201" actId="1076"/>
          <ac:picMkLst>
            <pc:docMk/>
            <pc:sldMk cId="393778402" sldId="320"/>
            <ac:picMk id="6" creationId="{40815B7B-D268-737B-FF47-57001E58CA0A}"/>
          </ac:picMkLst>
        </pc:picChg>
        <pc:picChg chg="mod">
          <ac:chgData name="Rob Luijten" userId="3656dec8-07ff-49b6-baa7-7de42837e1f6" providerId="ADAL" clId="{CAC89BD2-A2F0-459D-B554-0732FB89D332}" dt="2022-05-10T06:20:35.044" v="201" actId="1076"/>
          <ac:picMkLst>
            <pc:docMk/>
            <pc:sldMk cId="393778402" sldId="320"/>
            <ac:picMk id="8" creationId="{C4806B5C-6532-6A39-0C55-477033EE0B07}"/>
          </ac:picMkLst>
        </pc:picChg>
        <pc:picChg chg="mod">
          <ac:chgData name="Rob Luijten" userId="3656dec8-07ff-49b6-baa7-7de42837e1f6" providerId="ADAL" clId="{CAC89BD2-A2F0-459D-B554-0732FB89D332}" dt="2022-05-10T06:20:42.855" v="205" actId="1076"/>
          <ac:picMkLst>
            <pc:docMk/>
            <pc:sldMk cId="393778402" sldId="320"/>
            <ac:picMk id="12" creationId="{2E3FCDB6-FC72-DE8E-DC07-297BA99BD38D}"/>
          </ac:picMkLst>
        </pc:picChg>
      </pc:sldChg>
      <pc:sldChg chg="del">
        <pc:chgData name="Rob Luijten" userId="3656dec8-07ff-49b6-baa7-7de42837e1f6" providerId="ADAL" clId="{CAC89BD2-A2F0-459D-B554-0732FB89D332}" dt="2022-05-09T11:48:18.121" v="16" actId="47"/>
        <pc:sldMkLst>
          <pc:docMk/>
          <pc:sldMk cId="4127801797" sldId="320"/>
        </pc:sldMkLst>
      </pc:sldChg>
      <pc:sldChg chg="del">
        <pc:chgData name="Rob Luijten" userId="3656dec8-07ff-49b6-baa7-7de42837e1f6" providerId="ADAL" clId="{CAC89BD2-A2F0-459D-B554-0732FB89D332}" dt="2022-05-09T11:48:17.914" v="14" actId="47"/>
        <pc:sldMkLst>
          <pc:docMk/>
          <pc:sldMk cId="2165530684" sldId="321"/>
        </pc:sldMkLst>
      </pc:sldChg>
      <pc:sldChg chg="modSp mod">
        <pc:chgData name="Rob Luijten" userId="3656dec8-07ff-49b6-baa7-7de42837e1f6" providerId="ADAL" clId="{CAC89BD2-A2F0-459D-B554-0732FB89D332}" dt="2022-05-10T06:20:26.683" v="200" actId="403"/>
        <pc:sldMkLst>
          <pc:docMk/>
          <pc:sldMk cId="4022328310" sldId="321"/>
        </pc:sldMkLst>
        <pc:spChg chg="mod">
          <ac:chgData name="Rob Luijten" userId="3656dec8-07ff-49b6-baa7-7de42837e1f6" providerId="ADAL" clId="{CAC89BD2-A2F0-459D-B554-0732FB89D332}" dt="2022-05-10T06:20:26.683" v="200" actId="403"/>
          <ac:spMkLst>
            <pc:docMk/>
            <pc:sldMk cId="4022328310" sldId="321"/>
            <ac:spMk id="5" creationId="{C3709ED5-046B-1CB0-02CB-88397B75EB70}"/>
          </ac:spMkLst>
        </pc:spChg>
      </pc:sldChg>
      <pc:sldChg chg="modSp mod">
        <pc:chgData name="Rob Luijten" userId="3656dec8-07ff-49b6-baa7-7de42837e1f6" providerId="ADAL" clId="{CAC89BD2-A2F0-459D-B554-0732FB89D332}" dt="2022-05-10T06:20:22.458" v="198" actId="403"/>
        <pc:sldMkLst>
          <pc:docMk/>
          <pc:sldMk cId="2465515444" sldId="322"/>
        </pc:sldMkLst>
        <pc:spChg chg="mod">
          <ac:chgData name="Rob Luijten" userId="3656dec8-07ff-49b6-baa7-7de42837e1f6" providerId="ADAL" clId="{CAC89BD2-A2F0-459D-B554-0732FB89D332}" dt="2022-05-10T06:20:22.458" v="198" actId="403"/>
          <ac:spMkLst>
            <pc:docMk/>
            <pc:sldMk cId="2465515444" sldId="322"/>
            <ac:spMk id="5" creationId="{C3709ED5-046B-1CB0-02CB-88397B75EB70}"/>
          </ac:spMkLst>
        </pc:spChg>
      </pc:sldChg>
      <pc:sldChg chg="addSp delSp modSp mod">
        <pc:chgData name="Rob Luijten" userId="3656dec8-07ff-49b6-baa7-7de42837e1f6" providerId="ADAL" clId="{CAC89BD2-A2F0-459D-B554-0732FB89D332}" dt="2022-05-10T06:18:43.880" v="175" actId="1076"/>
        <pc:sldMkLst>
          <pc:docMk/>
          <pc:sldMk cId="2107240282" sldId="323"/>
        </pc:sldMkLst>
        <pc:spChg chg="del mod">
          <ac:chgData name="Rob Luijten" userId="3656dec8-07ff-49b6-baa7-7de42837e1f6" providerId="ADAL" clId="{CAC89BD2-A2F0-459D-B554-0732FB89D332}" dt="2022-05-10T06:18:21.345" v="167" actId="478"/>
          <ac:spMkLst>
            <pc:docMk/>
            <pc:sldMk cId="2107240282" sldId="323"/>
            <ac:spMk id="2" creationId="{35E2BA68-3F24-7E0F-73BC-AADDDF8FD972}"/>
          </ac:spMkLst>
        </pc:spChg>
        <pc:spChg chg="del">
          <ac:chgData name="Rob Luijten" userId="3656dec8-07ff-49b6-baa7-7de42837e1f6" providerId="ADAL" clId="{CAC89BD2-A2F0-459D-B554-0732FB89D332}" dt="2022-05-10T06:18:25.161" v="169" actId="478"/>
          <ac:spMkLst>
            <pc:docMk/>
            <pc:sldMk cId="2107240282" sldId="323"/>
            <ac:spMk id="5" creationId="{C3709ED5-046B-1CB0-02CB-88397B75EB70}"/>
          </ac:spMkLst>
        </pc:spChg>
        <pc:spChg chg="add del mod">
          <ac:chgData name="Rob Luijten" userId="3656dec8-07ff-49b6-baa7-7de42837e1f6" providerId="ADAL" clId="{CAC89BD2-A2F0-459D-B554-0732FB89D332}" dt="2022-05-10T06:18:23.831" v="168" actId="478"/>
          <ac:spMkLst>
            <pc:docMk/>
            <pc:sldMk cId="2107240282" sldId="323"/>
            <ac:spMk id="6" creationId="{7A4FA359-A082-AD10-FBA0-D92169647C31}"/>
          </ac:spMkLst>
        </pc:spChg>
        <pc:spChg chg="add del mod">
          <ac:chgData name="Rob Luijten" userId="3656dec8-07ff-49b6-baa7-7de42837e1f6" providerId="ADAL" clId="{CAC89BD2-A2F0-459D-B554-0732FB89D332}" dt="2022-05-10T06:18:26.910" v="170" actId="478"/>
          <ac:spMkLst>
            <pc:docMk/>
            <pc:sldMk cId="2107240282" sldId="323"/>
            <ac:spMk id="8" creationId="{FDB99BB4-02A9-F0B4-0CC4-6B38F9AC7A83}"/>
          </ac:spMkLst>
        </pc:spChg>
        <pc:picChg chg="mod">
          <ac:chgData name="Rob Luijten" userId="3656dec8-07ff-49b6-baa7-7de42837e1f6" providerId="ADAL" clId="{CAC89BD2-A2F0-459D-B554-0732FB89D332}" dt="2022-05-10T06:18:43.880" v="175" actId="1076"/>
          <ac:picMkLst>
            <pc:docMk/>
            <pc:sldMk cId="2107240282" sldId="323"/>
            <ac:picMk id="11" creationId="{F95E6034-F516-237A-55E0-76582B48B6BB}"/>
          </ac:picMkLst>
        </pc:picChg>
      </pc:sldChg>
      <pc:sldChg chg="del">
        <pc:chgData name="Rob Luijten" userId="3656dec8-07ff-49b6-baa7-7de42837e1f6" providerId="ADAL" clId="{CAC89BD2-A2F0-459D-B554-0732FB89D332}" dt="2022-05-09T11:48:17.497" v="12" actId="47"/>
        <pc:sldMkLst>
          <pc:docMk/>
          <pc:sldMk cId="2416216014" sldId="323"/>
        </pc:sldMkLst>
      </pc:sldChg>
      <pc:sldChg chg="modSp mod">
        <pc:chgData name="Rob Luijten" userId="3656dec8-07ff-49b6-baa7-7de42837e1f6" providerId="ADAL" clId="{CAC89BD2-A2F0-459D-B554-0732FB89D332}" dt="2022-05-10T06:21:38.079" v="218" actId="1076"/>
        <pc:sldMkLst>
          <pc:docMk/>
          <pc:sldMk cId="3105128666" sldId="324"/>
        </pc:sldMkLst>
        <pc:spChg chg="mod">
          <ac:chgData name="Rob Luijten" userId="3656dec8-07ff-49b6-baa7-7de42837e1f6" providerId="ADAL" clId="{CAC89BD2-A2F0-459D-B554-0732FB89D332}" dt="2022-05-10T06:21:21.610" v="214" actId="403"/>
          <ac:spMkLst>
            <pc:docMk/>
            <pc:sldMk cId="3105128666" sldId="324"/>
            <ac:spMk id="5" creationId="{C3709ED5-046B-1CB0-02CB-88397B75EB70}"/>
          </ac:spMkLst>
        </pc:spChg>
        <pc:picChg chg="mod">
          <ac:chgData name="Rob Luijten" userId="3656dec8-07ff-49b6-baa7-7de42837e1f6" providerId="ADAL" clId="{CAC89BD2-A2F0-459D-B554-0732FB89D332}" dt="2022-05-10T06:21:38.079" v="218" actId="1076"/>
          <ac:picMkLst>
            <pc:docMk/>
            <pc:sldMk cId="3105128666" sldId="324"/>
            <ac:picMk id="1026" creationId="{D26D3861-0CC9-734D-F85B-C9D68F8D6CAB}"/>
          </ac:picMkLst>
        </pc:picChg>
      </pc:sldChg>
      <pc:sldChg chg="del">
        <pc:chgData name="Rob Luijten" userId="3656dec8-07ff-49b6-baa7-7de42837e1f6" providerId="ADAL" clId="{CAC89BD2-A2F0-459D-B554-0732FB89D332}" dt="2022-05-09T11:48:17.165" v="10" actId="47"/>
        <pc:sldMkLst>
          <pc:docMk/>
          <pc:sldMk cId="3471496607" sldId="324"/>
        </pc:sldMkLst>
      </pc:sldChg>
      <pc:sldChg chg="modSp new mod">
        <pc:chgData name="Rob Luijten" userId="3656dec8-07ff-49b6-baa7-7de42837e1f6" providerId="ADAL" clId="{CAC89BD2-A2F0-459D-B554-0732FB89D332}" dt="2022-05-10T06:21:14.324" v="210" actId="2711"/>
        <pc:sldMkLst>
          <pc:docMk/>
          <pc:sldMk cId="1809800963" sldId="325"/>
        </pc:sldMkLst>
        <pc:spChg chg="mod">
          <ac:chgData name="Rob Luijten" userId="3656dec8-07ff-49b6-baa7-7de42837e1f6" providerId="ADAL" clId="{CAC89BD2-A2F0-459D-B554-0732FB89D332}" dt="2022-05-10T06:17:06.657" v="134" actId="20577"/>
          <ac:spMkLst>
            <pc:docMk/>
            <pc:sldMk cId="1809800963" sldId="325"/>
            <ac:spMk id="2" creationId="{23B18E2D-27E3-4F18-D3BA-62951D07E9D3}"/>
          </ac:spMkLst>
        </pc:spChg>
        <pc:spChg chg="mod">
          <ac:chgData name="Rob Luijten" userId="3656dec8-07ff-49b6-baa7-7de42837e1f6" providerId="ADAL" clId="{CAC89BD2-A2F0-459D-B554-0732FB89D332}" dt="2022-05-10T06:21:14.324" v="210" actId="2711"/>
          <ac:spMkLst>
            <pc:docMk/>
            <pc:sldMk cId="1809800963" sldId="325"/>
            <ac:spMk id="3" creationId="{FD08A80C-8700-5872-DED6-854641F23679}"/>
          </ac:spMkLst>
        </pc:spChg>
      </pc:sldChg>
      <pc:sldChg chg="del">
        <pc:chgData name="Rob Luijten" userId="3656dec8-07ff-49b6-baa7-7de42837e1f6" providerId="ADAL" clId="{CAC89BD2-A2F0-459D-B554-0732FB89D332}" dt="2022-05-09T11:48:19.297" v="23" actId="47"/>
        <pc:sldMkLst>
          <pc:docMk/>
          <pc:sldMk cId="3443320109" sldId="325"/>
        </pc:sldMkLst>
      </pc:sldChg>
      <pc:sldChg chg="modSp new mod modNotesTx">
        <pc:chgData name="Rob Luijten" userId="3656dec8-07ff-49b6-baa7-7de42837e1f6" providerId="ADAL" clId="{CAC89BD2-A2F0-459D-B554-0732FB89D332}" dt="2022-05-10T06:38:51.640" v="239" actId="207"/>
        <pc:sldMkLst>
          <pc:docMk/>
          <pc:sldMk cId="261806698" sldId="326"/>
        </pc:sldMkLst>
        <pc:spChg chg="mod">
          <ac:chgData name="Rob Luijten" userId="3656dec8-07ff-49b6-baa7-7de42837e1f6" providerId="ADAL" clId="{CAC89BD2-A2F0-459D-B554-0732FB89D332}" dt="2022-05-10T06:19:42.840" v="183" actId="20577"/>
          <ac:spMkLst>
            <pc:docMk/>
            <pc:sldMk cId="261806698" sldId="326"/>
            <ac:spMk id="2" creationId="{F6041246-C53E-64A8-03AA-921EBF52C377}"/>
          </ac:spMkLst>
        </pc:spChg>
        <pc:spChg chg="mod">
          <ac:chgData name="Rob Luijten" userId="3656dec8-07ff-49b6-baa7-7de42837e1f6" providerId="ADAL" clId="{CAC89BD2-A2F0-459D-B554-0732FB89D332}" dt="2022-05-10T06:38:51.640" v="239" actId="207"/>
          <ac:spMkLst>
            <pc:docMk/>
            <pc:sldMk cId="261806698" sldId="326"/>
            <ac:spMk id="3" creationId="{08D841DB-A1BC-8132-4C31-5D749533E211}"/>
          </ac:spMkLst>
        </pc:spChg>
      </pc:sldChg>
      <pc:sldChg chg="del">
        <pc:chgData name="Rob Luijten" userId="3656dec8-07ff-49b6-baa7-7de42837e1f6" providerId="ADAL" clId="{CAC89BD2-A2F0-459D-B554-0732FB89D332}" dt="2022-05-09T11:48:19.134" v="22" actId="47"/>
        <pc:sldMkLst>
          <pc:docMk/>
          <pc:sldMk cId="3412767863" sldId="326"/>
        </pc:sldMkLst>
      </pc:sldChg>
      <pc:sldChg chg="modSp add mod modNotesTx">
        <pc:chgData name="Rob Luijten" userId="3656dec8-07ff-49b6-baa7-7de42837e1f6" providerId="ADAL" clId="{CAC89BD2-A2F0-459D-B554-0732FB89D332}" dt="2022-05-10T06:22:59.330" v="226"/>
        <pc:sldMkLst>
          <pc:docMk/>
          <pc:sldMk cId="2206158047" sldId="327"/>
        </pc:sldMkLst>
        <pc:spChg chg="mod">
          <ac:chgData name="Rob Luijten" userId="3656dec8-07ff-49b6-baa7-7de42837e1f6" providerId="ADAL" clId="{CAC89BD2-A2F0-459D-B554-0732FB89D332}" dt="2022-05-10T06:20:11.329" v="196" actId="403"/>
          <ac:spMkLst>
            <pc:docMk/>
            <pc:sldMk cId="2206158047" sldId="327"/>
            <ac:spMk id="3" creationId="{08D841DB-A1BC-8132-4C31-5D749533E211}"/>
          </ac:spMkLst>
        </pc:spChg>
      </pc:sldChg>
      <pc:sldChg chg="del">
        <pc:chgData name="Rob Luijten" userId="3656dec8-07ff-49b6-baa7-7de42837e1f6" providerId="ADAL" clId="{CAC89BD2-A2F0-459D-B554-0732FB89D332}" dt="2022-05-09T11:48:17.018" v="9" actId="47"/>
        <pc:sldMkLst>
          <pc:docMk/>
          <pc:sldMk cId="2755738223" sldId="327"/>
        </pc:sldMkLst>
      </pc:sldChg>
      <pc:sldChg chg="del">
        <pc:chgData name="Rob Luijten" userId="3656dec8-07ff-49b6-baa7-7de42837e1f6" providerId="ADAL" clId="{CAC89BD2-A2F0-459D-B554-0732FB89D332}" dt="2022-05-09T11:48:16.891" v="8" actId="47"/>
        <pc:sldMkLst>
          <pc:docMk/>
          <pc:sldMk cId="3560232863" sldId="328"/>
        </pc:sldMkLst>
      </pc:sldChg>
      <pc:sldChg chg="del">
        <pc:chgData name="Rob Luijten" userId="3656dec8-07ff-49b6-baa7-7de42837e1f6" providerId="ADAL" clId="{CAC89BD2-A2F0-459D-B554-0732FB89D332}" dt="2022-05-09T11:48:16.246" v="4" actId="47"/>
        <pc:sldMkLst>
          <pc:docMk/>
          <pc:sldMk cId="493528820" sldId="329"/>
        </pc:sldMkLst>
      </pc:sldChg>
      <pc:sldChg chg="del">
        <pc:chgData name="Rob Luijten" userId="3656dec8-07ff-49b6-baa7-7de42837e1f6" providerId="ADAL" clId="{CAC89BD2-A2F0-459D-B554-0732FB89D332}" dt="2022-05-09T11:48:16.095" v="3" actId="47"/>
        <pc:sldMkLst>
          <pc:docMk/>
          <pc:sldMk cId="3229928597" sldId="330"/>
        </pc:sldMkLst>
      </pc:sldChg>
      <pc:sldChg chg="del">
        <pc:chgData name="Rob Luijten" userId="3656dec8-07ff-49b6-baa7-7de42837e1f6" providerId="ADAL" clId="{CAC89BD2-A2F0-459D-B554-0732FB89D332}" dt="2022-05-09T11:48:20.100" v="27" actId="47"/>
        <pc:sldMkLst>
          <pc:docMk/>
          <pc:sldMk cId="541141852" sldId="331"/>
        </pc:sldMkLst>
      </pc:sldChg>
      <pc:sldChg chg="del">
        <pc:chgData name="Rob Luijten" userId="3656dec8-07ff-49b6-baa7-7de42837e1f6" providerId="ADAL" clId="{CAC89BD2-A2F0-459D-B554-0732FB89D332}" dt="2022-05-09T11:48:20.470" v="28" actId="47"/>
        <pc:sldMkLst>
          <pc:docMk/>
          <pc:sldMk cId="3109364305" sldId="332"/>
        </pc:sldMkLst>
      </pc:sldChg>
      <pc:sldChg chg="del">
        <pc:chgData name="Rob Luijten" userId="3656dec8-07ff-49b6-baa7-7de42837e1f6" providerId="ADAL" clId="{CAC89BD2-A2F0-459D-B554-0732FB89D332}" dt="2022-05-09T11:48:19.767" v="26" actId="47"/>
        <pc:sldMkLst>
          <pc:docMk/>
          <pc:sldMk cId="1131931535" sldId="333"/>
        </pc:sldMkLst>
      </pc:sldChg>
      <pc:sldChg chg="del">
        <pc:chgData name="Rob Luijten" userId="3656dec8-07ff-49b6-baa7-7de42837e1f6" providerId="ADAL" clId="{CAC89BD2-A2F0-459D-B554-0732FB89D332}" dt="2022-05-09T11:48:19.613" v="25" actId="47"/>
        <pc:sldMkLst>
          <pc:docMk/>
          <pc:sldMk cId="1183282015" sldId="334"/>
        </pc:sldMkLst>
      </pc:sldChg>
      <pc:sldChg chg="del">
        <pc:chgData name="Rob Luijten" userId="3656dec8-07ff-49b6-baa7-7de42837e1f6" providerId="ADAL" clId="{CAC89BD2-A2F0-459D-B554-0732FB89D332}" dt="2022-05-09T11:48:19.451" v="24" actId="47"/>
        <pc:sldMkLst>
          <pc:docMk/>
          <pc:sldMk cId="2004862355" sldId="335"/>
        </pc:sldMkLst>
      </pc:sldChg>
      <pc:sldChg chg="del">
        <pc:chgData name="Rob Luijten" userId="3656dec8-07ff-49b6-baa7-7de42837e1f6" providerId="ADAL" clId="{CAC89BD2-A2F0-459D-B554-0732FB89D332}" dt="2022-05-09T11:48:15.929" v="2" actId="47"/>
        <pc:sldMkLst>
          <pc:docMk/>
          <pc:sldMk cId="4058096209" sldId="337"/>
        </pc:sldMkLst>
      </pc:sldChg>
      <pc:sldChg chg="del">
        <pc:chgData name="Rob Luijten" userId="3656dec8-07ff-49b6-baa7-7de42837e1f6" providerId="ADAL" clId="{CAC89BD2-A2F0-459D-B554-0732FB89D332}" dt="2022-05-09T11:48:15.744" v="1" actId="47"/>
        <pc:sldMkLst>
          <pc:docMk/>
          <pc:sldMk cId="1548737838" sldId="338"/>
        </pc:sldMkLst>
      </pc:sldChg>
      <pc:sldChg chg="del">
        <pc:chgData name="Rob Luijten" userId="3656dec8-07ff-49b6-baa7-7de42837e1f6" providerId="ADAL" clId="{CAC89BD2-A2F0-459D-B554-0732FB89D332}" dt="2022-05-09T11:48:15.475" v="0" actId="47"/>
        <pc:sldMkLst>
          <pc:docMk/>
          <pc:sldMk cId="3457333738" sldId="339"/>
        </pc:sldMkLst>
      </pc:sldChg>
    </pc:docChg>
  </pc:docChgLst>
  <pc:docChgLst>
    <pc:chgData name="Rob Luijten" userId="3656dec8-07ff-49b6-baa7-7de42837e1f6" providerId="ADAL" clId="{E62DF85C-D0CF-43BD-A046-74FF2B32F17C}"/>
    <pc:docChg chg="undo custSel addSld delSld modSld sldOrd">
      <pc:chgData name="Rob Luijten" userId="3656dec8-07ff-49b6-baa7-7de42837e1f6" providerId="ADAL" clId="{E62DF85C-D0CF-43BD-A046-74FF2B32F17C}" dt="2022-05-09T18:43:40.549" v="3778" actId="1076"/>
      <pc:docMkLst>
        <pc:docMk/>
      </pc:docMkLst>
      <pc:sldChg chg="addSp delSp modSp mod">
        <pc:chgData name="Rob Luijten" userId="3656dec8-07ff-49b6-baa7-7de42837e1f6" providerId="ADAL" clId="{E62DF85C-D0CF-43BD-A046-74FF2B32F17C}" dt="2022-05-09T18:08:40.823" v="1105" actId="1076"/>
        <pc:sldMkLst>
          <pc:docMk/>
          <pc:sldMk cId="2725839977" sldId="307"/>
        </pc:sldMkLst>
        <pc:spChg chg="del">
          <ac:chgData name="Rob Luijten" userId="3656dec8-07ff-49b6-baa7-7de42837e1f6" providerId="ADAL" clId="{E62DF85C-D0CF-43BD-A046-74FF2B32F17C}" dt="2022-05-09T17:42:16.319" v="0" actId="478"/>
          <ac:spMkLst>
            <pc:docMk/>
            <pc:sldMk cId="2725839977" sldId="307"/>
            <ac:spMk id="5" creationId="{AEC201C4-80AF-410D-9722-DA8B631DE67C}"/>
          </ac:spMkLst>
        </pc:spChg>
        <pc:spChg chg="add mod">
          <ac:chgData name="Rob Luijten" userId="3656dec8-07ff-49b6-baa7-7de42837e1f6" providerId="ADAL" clId="{E62DF85C-D0CF-43BD-A046-74FF2B32F17C}" dt="2022-05-09T18:08:40.823" v="1105" actId="1076"/>
          <ac:spMkLst>
            <pc:docMk/>
            <pc:sldMk cId="2725839977" sldId="307"/>
            <ac:spMk id="6" creationId="{71A04680-E036-0C15-907F-379AFE8BE019}"/>
          </ac:spMkLst>
        </pc:spChg>
        <pc:spChg chg="mod">
          <ac:chgData name="Rob Luijten" userId="3656dec8-07ff-49b6-baa7-7de42837e1f6" providerId="ADAL" clId="{E62DF85C-D0CF-43BD-A046-74FF2B32F17C}" dt="2022-05-09T17:46:54.135" v="166" actId="20577"/>
          <ac:spMkLst>
            <pc:docMk/>
            <pc:sldMk cId="2725839977" sldId="307"/>
            <ac:spMk id="8" creationId="{2E58751F-FA98-4DF6-BF0C-E4D07A83E432}"/>
          </ac:spMkLst>
        </pc:spChg>
      </pc:sldChg>
      <pc:sldChg chg="addSp modSp new mod modNotesTx">
        <pc:chgData name="Rob Luijten" userId="3656dec8-07ff-49b6-baa7-7de42837e1f6" providerId="ADAL" clId="{E62DF85C-D0CF-43BD-A046-74FF2B32F17C}" dt="2022-05-09T18:43:09.493" v="3771" actId="207"/>
        <pc:sldMkLst>
          <pc:docMk/>
          <pc:sldMk cId="2814652358" sldId="308"/>
        </pc:sldMkLst>
        <pc:spChg chg="mod">
          <ac:chgData name="Rob Luijten" userId="3656dec8-07ff-49b6-baa7-7de42837e1f6" providerId="ADAL" clId="{E62DF85C-D0CF-43BD-A046-74FF2B32F17C}" dt="2022-05-09T17:48:04.673" v="186"/>
          <ac:spMkLst>
            <pc:docMk/>
            <pc:sldMk cId="2814652358" sldId="308"/>
            <ac:spMk id="2" creationId="{35E2BA68-3F24-7E0F-73BC-AADDDF8FD972}"/>
          </ac:spMkLst>
        </pc:spChg>
        <pc:spChg chg="mod">
          <ac:chgData name="Rob Luijten" userId="3656dec8-07ff-49b6-baa7-7de42837e1f6" providerId="ADAL" clId="{E62DF85C-D0CF-43BD-A046-74FF2B32F17C}" dt="2022-05-09T18:43:09.493" v="3771" actId="207"/>
          <ac:spMkLst>
            <pc:docMk/>
            <pc:sldMk cId="2814652358" sldId="308"/>
            <ac:spMk id="3" creationId="{7746D786-96C5-2836-062D-37061F8F9EC1}"/>
          </ac:spMkLst>
        </pc:spChg>
        <pc:spChg chg="add mod">
          <ac:chgData name="Rob Luijten" userId="3656dec8-07ff-49b6-baa7-7de42837e1f6" providerId="ADAL" clId="{E62DF85C-D0CF-43BD-A046-74FF2B32F17C}" dt="2022-05-09T17:49:20.021" v="321" actId="20577"/>
          <ac:spMkLst>
            <pc:docMk/>
            <pc:sldMk cId="2814652358" sldId="308"/>
            <ac:spMk id="7" creationId="{3F9FB4C8-A28A-56CB-361A-9691CFD1F00B}"/>
          </ac:spMkLst>
        </pc:spChg>
      </pc:sldChg>
      <pc:sldChg chg="addSp delSp modSp add mod modNotesTx">
        <pc:chgData name="Rob Luijten" userId="3656dec8-07ff-49b6-baa7-7de42837e1f6" providerId="ADAL" clId="{E62DF85C-D0CF-43BD-A046-74FF2B32F17C}" dt="2022-05-09T18:43:12.296" v="3772" actId="207"/>
        <pc:sldMkLst>
          <pc:docMk/>
          <pc:sldMk cId="1021728753" sldId="309"/>
        </pc:sldMkLst>
        <pc:spChg chg="mod">
          <ac:chgData name="Rob Luijten" userId="3656dec8-07ff-49b6-baa7-7de42837e1f6" providerId="ADAL" clId="{E62DF85C-D0CF-43BD-A046-74FF2B32F17C}" dt="2022-05-09T17:50:24.451" v="651" actId="20577"/>
          <ac:spMkLst>
            <pc:docMk/>
            <pc:sldMk cId="1021728753" sldId="309"/>
            <ac:spMk id="2" creationId="{35E2BA68-3F24-7E0F-73BC-AADDDF8FD972}"/>
          </ac:spMkLst>
        </pc:spChg>
        <pc:spChg chg="mod">
          <ac:chgData name="Rob Luijten" userId="3656dec8-07ff-49b6-baa7-7de42837e1f6" providerId="ADAL" clId="{E62DF85C-D0CF-43BD-A046-74FF2B32F17C}" dt="2022-05-09T18:43:12.296" v="3772" actId="207"/>
          <ac:spMkLst>
            <pc:docMk/>
            <pc:sldMk cId="1021728753" sldId="309"/>
            <ac:spMk id="3" creationId="{7746D786-96C5-2836-062D-37061F8F9EC1}"/>
          </ac:spMkLst>
        </pc:spChg>
        <pc:spChg chg="del">
          <ac:chgData name="Rob Luijten" userId="3656dec8-07ff-49b6-baa7-7de42837e1f6" providerId="ADAL" clId="{E62DF85C-D0CF-43BD-A046-74FF2B32F17C}" dt="2022-05-09T17:52:46.705" v="721" actId="478"/>
          <ac:spMkLst>
            <pc:docMk/>
            <pc:sldMk cId="1021728753" sldId="309"/>
            <ac:spMk id="5" creationId="{8D4CA529-4197-6149-980B-0BD399089FF0}"/>
          </ac:spMkLst>
        </pc:spChg>
        <pc:spChg chg="del">
          <ac:chgData name="Rob Luijten" userId="3656dec8-07ff-49b6-baa7-7de42837e1f6" providerId="ADAL" clId="{E62DF85C-D0CF-43BD-A046-74FF2B32F17C}" dt="2022-05-09T17:52:47.465" v="722" actId="478"/>
          <ac:spMkLst>
            <pc:docMk/>
            <pc:sldMk cId="1021728753" sldId="309"/>
            <ac:spMk id="6" creationId="{ED444C3B-60D2-D556-D294-7AA8B3BC988E}"/>
          </ac:spMkLst>
        </pc:spChg>
        <pc:spChg chg="del">
          <ac:chgData name="Rob Luijten" userId="3656dec8-07ff-49b6-baa7-7de42837e1f6" providerId="ADAL" clId="{E62DF85C-D0CF-43BD-A046-74FF2B32F17C}" dt="2022-05-09T17:50:37.659" v="652" actId="478"/>
          <ac:spMkLst>
            <pc:docMk/>
            <pc:sldMk cId="1021728753" sldId="309"/>
            <ac:spMk id="7" creationId="{3F9FB4C8-A28A-56CB-361A-9691CFD1F00B}"/>
          </ac:spMkLst>
        </pc:spChg>
        <pc:picChg chg="add mod">
          <ac:chgData name="Rob Luijten" userId="3656dec8-07ff-49b6-baa7-7de42837e1f6" providerId="ADAL" clId="{E62DF85C-D0CF-43BD-A046-74FF2B32F17C}" dt="2022-05-09T17:50:45.724" v="656" actId="1076"/>
          <ac:picMkLst>
            <pc:docMk/>
            <pc:sldMk cId="1021728753" sldId="309"/>
            <ac:picMk id="9" creationId="{B901C4A7-980E-EF72-4F1A-6F926340D3E6}"/>
          </ac:picMkLst>
        </pc:picChg>
        <pc:picChg chg="add mod">
          <ac:chgData name="Rob Luijten" userId="3656dec8-07ff-49b6-baa7-7de42837e1f6" providerId="ADAL" clId="{E62DF85C-D0CF-43BD-A046-74FF2B32F17C}" dt="2022-05-09T17:52:51.392" v="723" actId="1076"/>
          <ac:picMkLst>
            <pc:docMk/>
            <pc:sldMk cId="1021728753" sldId="309"/>
            <ac:picMk id="11" creationId="{682E4EE4-B836-C94A-AB23-347DC9251F86}"/>
          </ac:picMkLst>
        </pc:picChg>
      </pc:sldChg>
      <pc:sldChg chg="new del">
        <pc:chgData name="Rob Luijten" userId="3656dec8-07ff-49b6-baa7-7de42837e1f6" providerId="ADAL" clId="{E62DF85C-D0CF-43BD-A046-74FF2B32F17C}" dt="2022-05-09T17:48:53.408" v="244" actId="47"/>
        <pc:sldMkLst>
          <pc:docMk/>
          <pc:sldMk cId="3426538703" sldId="309"/>
        </pc:sldMkLst>
      </pc:sldChg>
      <pc:sldChg chg="addSp delSp modSp add mod modNotesTx">
        <pc:chgData name="Rob Luijten" userId="3656dec8-07ff-49b6-baa7-7de42837e1f6" providerId="ADAL" clId="{E62DF85C-D0CF-43BD-A046-74FF2B32F17C}" dt="2022-05-09T18:43:14.915" v="3773" actId="207"/>
        <pc:sldMkLst>
          <pc:docMk/>
          <pc:sldMk cId="2187267570" sldId="310"/>
        </pc:sldMkLst>
        <pc:spChg chg="mod">
          <ac:chgData name="Rob Luijten" userId="3656dec8-07ff-49b6-baa7-7de42837e1f6" providerId="ADAL" clId="{E62DF85C-D0CF-43BD-A046-74FF2B32F17C}" dt="2022-05-09T17:53:06.828" v="725" actId="20577"/>
          <ac:spMkLst>
            <pc:docMk/>
            <pc:sldMk cId="2187267570" sldId="310"/>
            <ac:spMk id="2" creationId="{35E2BA68-3F24-7E0F-73BC-AADDDF8FD972}"/>
          </ac:spMkLst>
        </pc:spChg>
        <pc:spChg chg="mod">
          <ac:chgData name="Rob Luijten" userId="3656dec8-07ff-49b6-baa7-7de42837e1f6" providerId="ADAL" clId="{E62DF85C-D0CF-43BD-A046-74FF2B32F17C}" dt="2022-05-09T18:43:14.915" v="3773" actId="207"/>
          <ac:spMkLst>
            <pc:docMk/>
            <pc:sldMk cId="2187267570" sldId="310"/>
            <ac:spMk id="3" creationId="{7746D786-96C5-2836-062D-37061F8F9EC1}"/>
          </ac:spMkLst>
        </pc:spChg>
        <pc:picChg chg="add mod">
          <ac:chgData name="Rob Luijten" userId="3656dec8-07ff-49b6-baa7-7de42837e1f6" providerId="ADAL" clId="{E62DF85C-D0CF-43BD-A046-74FF2B32F17C}" dt="2022-05-09T17:54:11.938" v="775" actId="1076"/>
          <ac:picMkLst>
            <pc:docMk/>
            <pc:sldMk cId="2187267570" sldId="310"/>
            <ac:picMk id="6" creationId="{2D9BDC01-668D-808A-10F0-BDA014CE4629}"/>
          </ac:picMkLst>
        </pc:picChg>
        <pc:picChg chg="del">
          <ac:chgData name="Rob Luijten" userId="3656dec8-07ff-49b6-baa7-7de42837e1f6" providerId="ADAL" clId="{E62DF85C-D0CF-43BD-A046-74FF2B32F17C}" dt="2022-05-09T17:53:16.968" v="769" actId="478"/>
          <ac:picMkLst>
            <pc:docMk/>
            <pc:sldMk cId="2187267570" sldId="310"/>
            <ac:picMk id="9" creationId="{B901C4A7-980E-EF72-4F1A-6F926340D3E6}"/>
          </ac:picMkLst>
        </pc:picChg>
        <pc:picChg chg="del">
          <ac:chgData name="Rob Luijten" userId="3656dec8-07ff-49b6-baa7-7de42837e1f6" providerId="ADAL" clId="{E62DF85C-D0CF-43BD-A046-74FF2B32F17C}" dt="2022-05-09T17:53:17.515" v="770" actId="478"/>
          <ac:picMkLst>
            <pc:docMk/>
            <pc:sldMk cId="2187267570" sldId="310"/>
            <ac:picMk id="11" creationId="{682E4EE4-B836-C94A-AB23-347DC9251F86}"/>
          </ac:picMkLst>
        </pc:picChg>
      </pc:sldChg>
      <pc:sldChg chg="addSp delSp modSp add mod modNotesTx">
        <pc:chgData name="Rob Luijten" userId="3656dec8-07ff-49b6-baa7-7de42837e1f6" providerId="ADAL" clId="{E62DF85C-D0CF-43BD-A046-74FF2B32F17C}" dt="2022-05-09T18:43:17.522" v="3774" actId="207"/>
        <pc:sldMkLst>
          <pc:docMk/>
          <pc:sldMk cId="2166019016" sldId="311"/>
        </pc:sldMkLst>
        <pc:spChg chg="mod">
          <ac:chgData name="Rob Luijten" userId="3656dec8-07ff-49b6-baa7-7de42837e1f6" providerId="ADAL" clId="{E62DF85C-D0CF-43BD-A046-74FF2B32F17C}" dt="2022-05-09T17:54:42.517" v="780" actId="20577"/>
          <ac:spMkLst>
            <pc:docMk/>
            <pc:sldMk cId="2166019016" sldId="311"/>
            <ac:spMk id="2" creationId="{35E2BA68-3F24-7E0F-73BC-AADDDF8FD972}"/>
          </ac:spMkLst>
        </pc:spChg>
        <pc:spChg chg="del mod">
          <ac:chgData name="Rob Luijten" userId="3656dec8-07ff-49b6-baa7-7de42837e1f6" providerId="ADAL" clId="{E62DF85C-D0CF-43BD-A046-74FF2B32F17C}" dt="2022-05-09T17:54:45.560" v="782" actId="478"/>
          <ac:spMkLst>
            <pc:docMk/>
            <pc:sldMk cId="2166019016" sldId="311"/>
            <ac:spMk id="3" creationId="{7746D786-96C5-2836-062D-37061F8F9EC1}"/>
          </ac:spMkLst>
        </pc:spChg>
        <pc:spChg chg="add del mod">
          <ac:chgData name="Rob Luijten" userId="3656dec8-07ff-49b6-baa7-7de42837e1f6" providerId="ADAL" clId="{E62DF85C-D0CF-43BD-A046-74FF2B32F17C}" dt="2022-05-09T17:54:48.105" v="784" actId="478"/>
          <ac:spMkLst>
            <pc:docMk/>
            <pc:sldMk cId="2166019016" sldId="311"/>
            <ac:spMk id="7" creationId="{AA2E9249-F9C0-66D7-8583-1FCD8BE488B1}"/>
          </ac:spMkLst>
        </pc:spChg>
        <pc:spChg chg="add mod">
          <ac:chgData name="Rob Luijten" userId="3656dec8-07ff-49b6-baa7-7de42837e1f6" providerId="ADAL" clId="{E62DF85C-D0CF-43BD-A046-74FF2B32F17C}" dt="2022-05-09T18:43:17.522" v="3774" actId="207"/>
          <ac:spMkLst>
            <pc:docMk/>
            <pc:sldMk cId="2166019016" sldId="311"/>
            <ac:spMk id="12" creationId="{C51B540B-EDA8-B477-3F6D-D63D85C88606}"/>
          </ac:spMkLst>
        </pc:spChg>
        <pc:picChg chg="del">
          <ac:chgData name="Rob Luijten" userId="3656dec8-07ff-49b6-baa7-7de42837e1f6" providerId="ADAL" clId="{E62DF85C-D0CF-43BD-A046-74FF2B32F17C}" dt="2022-05-09T17:54:50.687" v="785" actId="478"/>
          <ac:picMkLst>
            <pc:docMk/>
            <pc:sldMk cId="2166019016" sldId="311"/>
            <ac:picMk id="6" creationId="{2D9BDC01-668D-808A-10F0-BDA014CE4629}"/>
          </ac:picMkLst>
        </pc:picChg>
        <pc:picChg chg="add del">
          <ac:chgData name="Rob Luijten" userId="3656dec8-07ff-49b6-baa7-7de42837e1f6" providerId="ADAL" clId="{E62DF85C-D0CF-43BD-A046-74FF2B32F17C}" dt="2022-05-09T17:55:37.121" v="787" actId="22"/>
          <ac:picMkLst>
            <pc:docMk/>
            <pc:sldMk cId="2166019016" sldId="311"/>
            <ac:picMk id="9" creationId="{87F3B290-3EB9-4861-B9D8-3BA88ECB6419}"/>
          </ac:picMkLst>
        </pc:picChg>
        <pc:picChg chg="add mod">
          <ac:chgData name="Rob Luijten" userId="3656dec8-07ff-49b6-baa7-7de42837e1f6" providerId="ADAL" clId="{E62DF85C-D0CF-43BD-A046-74FF2B32F17C}" dt="2022-05-09T17:55:46.552" v="790" actId="14100"/>
          <ac:picMkLst>
            <pc:docMk/>
            <pc:sldMk cId="2166019016" sldId="311"/>
            <ac:picMk id="11" creationId="{0EF02057-516D-39B6-D81A-DF31B3B02EDB}"/>
          </ac:picMkLst>
        </pc:picChg>
      </pc:sldChg>
      <pc:sldChg chg="new del">
        <pc:chgData name="Rob Luijten" userId="3656dec8-07ff-49b6-baa7-7de42837e1f6" providerId="ADAL" clId="{E62DF85C-D0CF-43BD-A046-74FF2B32F17C}" dt="2022-05-09T17:54:25.853" v="777" actId="680"/>
        <pc:sldMkLst>
          <pc:docMk/>
          <pc:sldMk cId="2267406501" sldId="311"/>
        </pc:sldMkLst>
      </pc:sldChg>
      <pc:sldChg chg="addSp delSp modSp add mod modNotesTx">
        <pc:chgData name="Rob Luijten" userId="3656dec8-07ff-49b6-baa7-7de42837e1f6" providerId="ADAL" clId="{E62DF85C-D0CF-43BD-A046-74FF2B32F17C}" dt="2022-05-09T18:43:20.859" v="3775" actId="207"/>
        <pc:sldMkLst>
          <pc:docMk/>
          <pc:sldMk cId="1341902779" sldId="312"/>
        </pc:sldMkLst>
        <pc:spChg chg="mod">
          <ac:chgData name="Rob Luijten" userId="3656dec8-07ff-49b6-baa7-7de42837e1f6" providerId="ADAL" clId="{E62DF85C-D0CF-43BD-A046-74FF2B32F17C}" dt="2022-05-09T17:58:12.273" v="874" actId="20577"/>
          <ac:spMkLst>
            <pc:docMk/>
            <pc:sldMk cId="1341902779" sldId="312"/>
            <ac:spMk id="2" creationId="{35E2BA68-3F24-7E0F-73BC-AADDDF8FD972}"/>
          </ac:spMkLst>
        </pc:spChg>
        <pc:spChg chg="add del mod">
          <ac:chgData name="Rob Luijten" userId="3656dec8-07ff-49b6-baa7-7de42837e1f6" providerId="ADAL" clId="{E62DF85C-D0CF-43BD-A046-74FF2B32F17C}" dt="2022-05-09T17:58:19.059" v="877" actId="478"/>
          <ac:spMkLst>
            <pc:docMk/>
            <pc:sldMk cId="1341902779" sldId="312"/>
            <ac:spMk id="5" creationId="{2F76D0D9-2E54-6A55-AFDF-78E3E32AC5B5}"/>
          </ac:spMkLst>
        </pc:spChg>
        <pc:spChg chg="del">
          <ac:chgData name="Rob Luijten" userId="3656dec8-07ff-49b6-baa7-7de42837e1f6" providerId="ADAL" clId="{E62DF85C-D0CF-43BD-A046-74FF2B32F17C}" dt="2022-05-09T17:58:14.327" v="875" actId="478"/>
          <ac:spMkLst>
            <pc:docMk/>
            <pc:sldMk cId="1341902779" sldId="312"/>
            <ac:spMk id="12" creationId="{C51B540B-EDA8-B477-3F6D-D63D85C88606}"/>
          </ac:spMkLst>
        </pc:spChg>
        <pc:spChg chg="add del">
          <ac:chgData name="Rob Luijten" userId="3656dec8-07ff-49b6-baa7-7de42837e1f6" providerId="ADAL" clId="{E62DF85C-D0CF-43BD-A046-74FF2B32F17C}" dt="2022-05-09T18:02:17" v="900" actId="22"/>
          <ac:spMkLst>
            <pc:docMk/>
            <pc:sldMk cId="1341902779" sldId="312"/>
            <ac:spMk id="17" creationId="{C9A981E7-E7E6-EEBA-3895-8C00F6A9D549}"/>
          </ac:spMkLst>
        </pc:spChg>
        <pc:spChg chg="add mod">
          <ac:chgData name="Rob Luijten" userId="3656dec8-07ff-49b6-baa7-7de42837e1f6" providerId="ADAL" clId="{E62DF85C-D0CF-43BD-A046-74FF2B32F17C}" dt="2022-05-09T18:43:20.859" v="3775" actId="207"/>
          <ac:spMkLst>
            <pc:docMk/>
            <pc:sldMk cId="1341902779" sldId="312"/>
            <ac:spMk id="18" creationId="{97B97A0C-0A60-E295-45E1-AB78A3ABCB43}"/>
          </ac:spMkLst>
        </pc:spChg>
        <pc:picChg chg="add mod">
          <ac:chgData name="Rob Luijten" userId="3656dec8-07ff-49b6-baa7-7de42837e1f6" providerId="ADAL" clId="{E62DF85C-D0CF-43BD-A046-74FF2B32F17C}" dt="2022-05-09T17:58:25.750" v="880" actId="14100"/>
          <ac:picMkLst>
            <pc:docMk/>
            <pc:sldMk cId="1341902779" sldId="312"/>
            <ac:picMk id="7" creationId="{C4DEA67C-97B1-0DC2-F139-81C2F632DACA}"/>
          </ac:picMkLst>
        </pc:picChg>
        <pc:picChg chg="add mod">
          <ac:chgData name="Rob Luijten" userId="3656dec8-07ff-49b6-baa7-7de42837e1f6" providerId="ADAL" clId="{E62DF85C-D0CF-43BD-A046-74FF2B32F17C}" dt="2022-05-09T18:00:02.409" v="882" actId="1076"/>
          <ac:picMkLst>
            <pc:docMk/>
            <pc:sldMk cId="1341902779" sldId="312"/>
            <ac:picMk id="9" creationId="{05A6789E-639E-96E6-B101-9D833A1AC17F}"/>
          </ac:picMkLst>
        </pc:picChg>
        <pc:picChg chg="del">
          <ac:chgData name="Rob Luijten" userId="3656dec8-07ff-49b6-baa7-7de42837e1f6" providerId="ADAL" clId="{E62DF85C-D0CF-43BD-A046-74FF2B32F17C}" dt="2022-05-09T17:58:17.031" v="876" actId="478"/>
          <ac:picMkLst>
            <pc:docMk/>
            <pc:sldMk cId="1341902779" sldId="312"/>
            <ac:picMk id="11" creationId="{0EF02057-516D-39B6-D81A-DF31B3B02EDB}"/>
          </ac:picMkLst>
        </pc:picChg>
        <pc:picChg chg="add mod">
          <ac:chgData name="Rob Luijten" userId="3656dec8-07ff-49b6-baa7-7de42837e1f6" providerId="ADAL" clId="{E62DF85C-D0CF-43BD-A046-74FF2B32F17C}" dt="2022-05-09T18:01:28.785" v="896" actId="1076"/>
          <ac:picMkLst>
            <pc:docMk/>
            <pc:sldMk cId="1341902779" sldId="312"/>
            <ac:picMk id="13" creationId="{CC9B356C-FD02-DF03-2343-BB3E02D3C205}"/>
          </ac:picMkLst>
        </pc:picChg>
        <pc:picChg chg="add mod">
          <ac:chgData name="Rob Luijten" userId="3656dec8-07ff-49b6-baa7-7de42837e1f6" providerId="ADAL" clId="{E62DF85C-D0CF-43BD-A046-74FF2B32F17C}" dt="2022-05-09T18:01:40.018" v="897"/>
          <ac:picMkLst>
            <pc:docMk/>
            <pc:sldMk cId="1341902779" sldId="312"/>
            <ac:picMk id="14" creationId="{2D46CF2C-F257-46A2-DA4C-6C7DB05269AC}"/>
          </ac:picMkLst>
        </pc:picChg>
        <pc:picChg chg="add mod">
          <ac:chgData name="Rob Luijten" userId="3656dec8-07ff-49b6-baa7-7de42837e1f6" providerId="ADAL" clId="{E62DF85C-D0CF-43BD-A046-74FF2B32F17C}" dt="2022-05-09T18:01:52.440" v="898"/>
          <ac:picMkLst>
            <pc:docMk/>
            <pc:sldMk cId="1341902779" sldId="312"/>
            <ac:picMk id="15" creationId="{47B3C383-1B79-0816-FECA-2C6909617005}"/>
          </ac:picMkLst>
        </pc:picChg>
      </pc:sldChg>
      <pc:sldChg chg="addSp delSp modSp add mod modNotesTx">
        <pc:chgData name="Rob Luijten" userId="3656dec8-07ff-49b6-baa7-7de42837e1f6" providerId="ADAL" clId="{E62DF85C-D0CF-43BD-A046-74FF2B32F17C}" dt="2022-05-09T18:43:24.408" v="3776" actId="207"/>
        <pc:sldMkLst>
          <pc:docMk/>
          <pc:sldMk cId="2411349794" sldId="313"/>
        </pc:sldMkLst>
        <pc:spChg chg="mod">
          <ac:chgData name="Rob Luijten" userId="3656dec8-07ff-49b6-baa7-7de42837e1f6" providerId="ADAL" clId="{E62DF85C-D0CF-43BD-A046-74FF2B32F17C}" dt="2022-05-09T18:03:31.914" v="943" actId="20577"/>
          <ac:spMkLst>
            <pc:docMk/>
            <pc:sldMk cId="2411349794" sldId="313"/>
            <ac:spMk id="2" creationId="{35E2BA68-3F24-7E0F-73BC-AADDDF8FD972}"/>
          </ac:spMkLst>
        </pc:spChg>
        <pc:spChg chg="add mod">
          <ac:chgData name="Rob Luijten" userId="3656dec8-07ff-49b6-baa7-7de42837e1f6" providerId="ADAL" clId="{E62DF85C-D0CF-43BD-A046-74FF2B32F17C}" dt="2022-05-09T18:43:24.408" v="3776" actId="207"/>
          <ac:spMkLst>
            <pc:docMk/>
            <pc:sldMk cId="2411349794" sldId="313"/>
            <ac:spMk id="11" creationId="{E483E392-0A92-A6B6-EEBF-4D5C496AB129}"/>
          </ac:spMkLst>
        </pc:spChg>
        <pc:picChg chg="add mod ord">
          <ac:chgData name="Rob Luijten" userId="3656dec8-07ff-49b6-baa7-7de42837e1f6" providerId="ADAL" clId="{E62DF85C-D0CF-43BD-A046-74FF2B32F17C}" dt="2022-05-09T18:02:55.623" v="910" actId="1076"/>
          <ac:picMkLst>
            <pc:docMk/>
            <pc:sldMk cId="2411349794" sldId="313"/>
            <ac:picMk id="5" creationId="{FB28916A-AB26-1BD2-9B7B-4EF8C28178F7}"/>
          </ac:picMkLst>
        </pc:picChg>
        <pc:picChg chg="del">
          <ac:chgData name="Rob Luijten" userId="3656dec8-07ff-49b6-baa7-7de42837e1f6" providerId="ADAL" clId="{E62DF85C-D0CF-43BD-A046-74FF2B32F17C}" dt="2022-05-09T18:02:38.394" v="902" actId="478"/>
          <ac:picMkLst>
            <pc:docMk/>
            <pc:sldMk cId="2411349794" sldId="313"/>
            <ac:picMk id="7" creationId="{C4DEA67C-97B1-0DC2-F139-81C2F632DACA}"/>
          </ac:picMkLst>
        </pc:picChg>
        <pc:picChg chg="del">
          <ac:chgData name="Rob Luijten" userId="3656dec8-07ff-49b6-baa7-7de42837e1f6" providerId="ADAL" clId="{E62DF85C-D0CF-43BD-A046-74FF2B32F17C}" dt="2022-05-09T18:02:39.256" v="903" actId="478"/>
          <ac:picMkLst>
            <pc:docMk/>
            <pc:sldMk cId="2411349794" sldId="313"/>
            <ac:picMk id="9" creationId="{05A6789E-639E-96E6-B101-9D833A1AC17F}"/>
          </ac:picMkLst>
        </pc:picChg>
        <pc:picChg chg="del">
          <ac:chgData name="Rob Luijten" userId="3656dec8-07ff-49b6-baa7-7de42837e1f6" providerId="ADAL" clId="{E62DF85C-D0CF-43BD-A046-74FF2B32F17C}" dt="2022-05-09T18:02:40.657" v="904" actId="478"/>
          <ac:picMkLst>
            <pc:docMk/>
            <pc:sldMk cId="2411349794" sldId="313"/>
            <ac:picMk id="13" creationId="{CC9B356C-FD02-DF03-2343-BB3E02D3C205}"/>
          </ac:picMkLst>
        </pc:picChg>
        <pc:picChg chg="del">
          <ac:chgData name="Rob Luijten" userId="3656dec8-07ff-49b6-baa7-7de42837e1f6" providerId="ADAL" clId="{E62DF85C-D0CF-43BD-A046-74FF2B32F17C}" dt="2022-05-09T18:02:40.657" v="904" actId="478"/>
          <ac:picMkLst>
            <pc:docMk/>
            <pc:sldMk cId="2411349794" sldId="313"/>
            <ac:picMk id="14" creationId="{2D46CF2C-F257-46A2-DA4C-6C7DB05269AC}"/>
          </ac:picMkLst>
        </pc:picChg>
        <pc:picChg chg="del">
          <ac:chgData name="Rob Luijten" userId="3656dec8-07ff-49b6-baa7-7de42837e1f6" providerId="ADAL" clId="{E62DF85C-D0CF-43BD-A046-74FF2B32F17C}" dt="2022-05-09T18:02:40.657" v="904" actId="478"/>
          <ac:picMkLst>
            <pc:docMk/>
            <pc:sldMk cId="2411349794" sldId="313"/>
            <ac:picMk id="15" creationId="{47B3C383-1B79-0816-FECA-2C6909617005}"/>
          </ac:picMkLst>
        </pc:picChg>
      </pc:sldChg>
      <pc:sldChg chg="addSp delSp modSp add mod modNotesTx">
        <pc:chgData name="Rob Luijten" userId="3656dec8-07ff-49b6-baa7-7de42837e1f6" providerId="ADAL" clId="{E62DF85C-D0CF-43BD-A046-74FF2B32F17C}" dt="2022-05-09T18:43:27.885" v="3777" actId="207"/>
        <pc:sldMkLst>
          <pc:docMk/>
          <pc:sldMk cId="1557134967" sldId="314"/>
        </pc:sldMkLst>
        <pc:spChg chg="mod">
          <ac:chgData name="Rob Luijten" userId="3656dec8-07ff-49b6-baa7-7de42837e1f6" providerId="ADAL" clId="{E62DF85C-D0CF-43BD-A046-74FF2B32F17C}" dt="2022-05-09T18:07:25.335" v="1039" actId="20577"/>
          <ac:spMkLst>
            <pc:docMk/>
            <pc:sldMk cId="1557134967" sldId="314"/>
            <ac:spMk id="2" creationId="{35E2BA68-3F24-7E0F-73BC-AADDDF8FD972}"/>
          </ac:spMkLst>
        </pc:spChg>
        <pc:spChg chg="add del mod">
          <ac:chgData name="Rob Luijten" userId="3656dec8-07ff-49b6-baa7-7de42837e1f6" providerId="ADAL" clId="{E62DF85C-D0CF-43BD-A046-74FF2B32F17C}" dt="2022-05-09T18:07:24.946" v="1038" actId="478"/>
          <ac:spMkLst>
            <pc:docMk/>
            <pc:sldMk cId="1557134967" sldId="314"/>
            <ac:spMk id="8" creationId="{DD6A482D-8FEE-71A2-1CF7-77D09A78365D}"/>
          </ac:spMkLst>
        </pc:spChg>
        <pc:spChg chg="add del mod">
          <ac:chgData name="Rob Luijten" userId="3656dec8-07ff-49b6-baa7-7de42837e1f6" providerId="ADAL" clId="{E62DF85C-D0CF-43BD-A046-74FF2B32F17C}" dt="2022-05-09T18:43:27.885" v="3777" actId="207"/>
          <ac:spMkLst>
            <pc:docMk/>
            <pc:sldMk cId="1557134967" sldId="314"/>
            <ac:spMk id="11" creationId="{E483E392-0A92-A6B6-EEBF-4D5C496AB129}"/>
          </ac:spMkLst>
        </pc:spChg>
        <pc:picChg chg="del">
          <ac:chgData name="Rob Luijten" userId="3656dec8-07ff-49b6-baa7-7de42837e1f6" providerId="ADAL" clId="{E62DF85C-D0CF-43BD-A046-74FF2B32F17C}" dt="2022-05-09T18:05:39.691" v="1013" actId="478"/>
          <ac:picMkLst>
            <pc:docMk/>
            <pc:sldMk cId="1557134967" sldId="314"/>
            <ac:picMk id="5" creationId="{FB28916A-AB26-1BD2-9B7B-4EF8C28178F7}"/>
          </ac:picMkLst>
        </pc:picChg>
        <pc:picChg chg="add del mod">
          <ac:chgData name="Rob Luijten" userId="3656dec8-07ff-49b6-baa7-7de42837e1f6" providerId="ADAL" clId="{E62DF85C-D0CF-43BD-A046-74FF2B32F17C}" dt="2022-05-09T18:07:25.821" v="1040" actId="1076"/>
          <ac:picMkLst>
            <pc:docMk/>
            <pc:sldMk cId="1557134967" sldId="314"/>
            <ac:picMk id="6" creationId="{7A5A732D-2653-54C3-2309-907CE5868E9A}"/>
          </ac:picMkLst>
        </pc:picChg>
        <pc:picChg chg="add del mod ord">
          <ac:chgData name="Rob Luijten" userId="3656dec8-07ff-49b6-baa7-7de42837e1f6" providerId="ADAL" clId="{E62DF85C-D0CF-43BD-A046-74FF2B32F17C}" dt="2022-05-09T18:07:23.847" v="1035" actId="22"/>
          <ac:picMkLst>
            <pc:docMk/>
            <pc:sldMk cId="1557134967" sldId="314"/>
            <ac:picMk id="10" creationId="{A8170714-E1AF-D299-DDAB-359F35825F96}"/>
          </ac:picMkLst>
        </pc:picChg>
      </pc:sldChg>
      <pc:sldChg chg="add modNotesTx">
        <pc:chgData name="Rob Luijten" userId="3656dec8-07ff-49b6-baa7-7de42837e1f6" providerId="ADAL" clId="{E62DF85C-D0CF-43BD-A046-74FF2B32F17C}" dt="2022-05-09T18:08:04.189" v="1048" actId="20577"/>
        <pc:sldMkLst>
          <pc:docMk/>
          <pc:sldMk cId="3183798312" sldId="315"/>
        </pc:sldMkLst>
      </pc:sldChg>
      <pc:sldChg chg="modSp new del mod">
        <pc:chgData name="Rob Luijten" userId="3656dec8-07ff-49b6-baa7-7de42837e1f6" providerId="ADAL" clId="{E62DF85C-D0CF-43BD-A046-74FF2B32F17C}" dt="2022-05-09T18:15:11.853" v="1112" actId="47"/>
        <pc:sldMkLst>
          <pc:docMk/>
          <pc:sldMk cId="2883543299" sldId="316"/>
        </pc:sldMkLst>
        <pc:spChg chg="mod">
          <ac:chgData name="Rob Luijten" userId="3656dec8-07ff-49b6-baa7-7de42837e1f6" providerId="ADAL" clId="{E62DF85C-D0CF-43BD-A046-74FF2B32F17C}" dt="2022-05-09T18:15:06" v="1108"/>
          <ac:spMkLst>
            <pc:docMk/>
            <pc:sldMk cId="2883543299" sldId="316"/>
            <ac:spMk id="2" creationId="{E778F16E-46CE-0644-5965-59EEDF4F9A66}"/>
          </ac:spMkLst>
        </pc:spChg>
      </pc:sldChg>
      <pc:sldChg chg="addSp delSp modSp add mod">
        <pc:chgData name="Rob Luijten" userId="3656dec8-07ff-49b6-baa7-7de42837e1f6" providerId="ADAL" clId="{E62DF85C-D0CF-43BD-A046-74FF2B32F17C}" dt="2022-05-09T18:15:56.760" v="1202" actId="1035"/>
        <pc:sldMkLst>
          <pc:docMk/>
          <pc:sldMk cId="1775304980" sldId="317"/>
        </pc:sldMkLst>
        <pc:spChg chg="mod">
          <ac:chgData name="Rob Luijten" userId="3656dec8-07ff-49b6-baa7-7de42837e1f6" providerId="ADAL" clId="{E62DF85C-D0CF-43BD-A046-74FF2B32F17C}" dt="2022-05-09T18:15:19.384" v="1142" actId="20577"/>
          <ac:spMkLst>
            <pc:docMk/>
            <pc:sldMk cId="1775304980" sldId="317"/>
            <ac:spMk id="2" creationId="{35E2BA68-3F24-7E0F-73BC-AADDDF8FD972}"/>
          </ac:spMkLst>
        </pc:spChg>
        <pc:spChg chg="add mod">
          <ac:chgData name="Rob Luijten" userId="3656dec8-07ff-49b6-baa7-7de42837e1f6" providerId="ADAL" clId="{E62DF85C-D0CF-43BD-A046-74FF2B32F17C}" dt="2022-05-09T18:15:26.879" v="1144" actId="1076"/>
          <ac:spMkLst>
            <pc:docMk/>
            <pc:sldMk cId="1775304980" sldId="317"/>
            <ac:spMk id="5" creationId="{C3709ED5-046B-1CB0-02CB-88397B75EB70}"/>
          </ac:spMkLst>
        </pc:spChg>
        <pc:spChg chg="add mod">
          <ac:chgData name="Rob Luijten" userId="3656dec8-07ff-49b6-baa7-7de42837e1f6" providerId="ADAL" clId="{E62DF85C-D0CF-43BD-A046-74FF2B32F17C}" dt="2022-05-09T18:15:56.760" v="1202" actId="1035"/>
          <ac:spMkLst>
            <pc:docMk/>
            <pc:sldMk cId="1775304980" sldId="317"/>
            <ac:spMk id="6" creationId="{066ED646-4F85-6037-12B5-12DAC209D66E}"/>
          </ac:spMkLst>
        </pc:spChg>
        <pc:picChg chg="del">
          <ac:chgData name="Rob Luijten" userId="3656dec8-07ff-49b6-baa7-7de42837e1f6" providerId="ADAL" clId="{E62DF85C-D0CF-43BD-A046-74FF2B32F17C}" dt="2022-05-09T18:15:12.912" v="1113" actId="478"/>
          <ac:picMkLst>
            <pc:docMk/>
            <pc:sldMk cId="1775304980" sldId="317"/>
            <ac:picMk id="10" creationId="{A8170714-E1AF-D299-DDAB-359F35825F96}"/>
          </ac:picMkLst>
        </pc:picChg>
      </pc:sldChg>
      <pc:sldChg chg="add del">
        <pc:chgData name="Rob Luijten" userId="3656dec8-07ff-49b6-baa7-7de42837e1f6" providerId="ADAL" clId="{E62DF85C-D0CF-43BD-A046-74FF2B32F17C}" dt="2022-05-09T18:15:10.460" v="1111"/>
        <pc:sldMkLst>
          <pc:docMk/>
          <pc:sldMk cId="2243891553" sldId="318"/>
        </pc:sldMkLst>
      </pc:sldChg>
      <pc:sldChg chg="addSp delSp modSp add mod modAnim">
        <pc:chgData name="Rob Luijten" userId="3656dec8-07ff-49b6-baa7-7de42837e1f6" providerId="ADAL" clId="{E62DF85C-D0CF-43BD-A046-74FF2B32F17C}" dt="2022-05-09T18:21:30.073" v="2050"/>
        <pc:sldMkLst>
          <pc:docMk/>
          <pc:sldMk cId="3387033679" sldId="318"/>
        </pc:sldMkLst>
        <pc:spChg chg="mod">
          <ac:chgData name="Rob Luijten" userId="3656dec8-07ff-49b6-baa7-7de42837e1f6" providerId="ADAL" clId="{E62DF85C-D0CF-43BD-A046-74FF2B32F17C}" dt="2022-05-09T18:19:04.641" v="1853" actId="20577"/>
          <ac:spMkLst>
            <pc:docMk/>
            <pc:sldMk cId="3387033679" sldId="318"/>
            <ac:spMk id="2" creationId="{35E2BA68-3F24-7E0F-73BC-AADDDF8FD972}"/>
          </ac:spMkLst>
        </pc:spChg>
        <pc:spChg chg="add mod">
          <ac:chgData name="Rob Luijten" userId="3656dec8-07ff-49b6-baa7-7de42837e1f6" providerId="ADAL" clId="{E62DF85C-D0CF-43BD-A046-74FF2B32F17C}" dt="2022-05-09T18:21:09.130" v="2049" actId="403"/>
          <ac:spMkLst>
            <pc:docMk/>
            <pc:sldMk cId="3387033679" sldId="318"/>
            <ac:spMk id="3" creationId="{99E99D15-9AF9-2937-087C-2553093188C8}"/>
          </ac:spMkLst>
        </pc:spChg>
        <pc:spChg chg="mod">
          <ac:chgData name="Rob Luijten" userId="3656dec8-07ff-49b6-baa7-7de42837e1f6" providerId="ADAL" clId="{E62DF85C-D0CF-43BD-A046-74FF2B32F17C}" dt="2022-05-09T18:20:22.339" v="1983" actId="9"/>
          <ac:spMkLst>
            <pc:docMk/>
            <pc:sldMk cId="3387033679" sldId="318"/>
            <ac:spMk id="5" creationId="{C3709ED5-046B-1CB0-02CB-88397B75EB70}"/>
          </ac:spMkLst>
        </pc:spChg>
        <pc:spChg chg="del mod">
          <ac:chgData name="Rob Luijten" userId="3656dec8-07ff-49b6-baa7-7de42837e1f6" providerId="ADAL" clId="{E62DF85C-D0CF-43BD-A046-74FF2B32F17C}" dt="2022-05-09T18:16:35.969" v="1281" actId="478"/>
          <ac:spMkLst>
            <pc:docMk/>
            <pc:sldMk cId="3387033679" sldId="318"/>
            <ac:spMk id="6" creationId="{066ED646-4F85-6037-12B5-12DAC209D66E}"/>
          </ac:spMkLst>
        </pc:spChg>
      </pc:sldChg>
      <pc:sldChg chg="addSp delSp modSp add mod ord">
        <pc:chgData name="Rob Luijten" userId="3656dec8-07ff-49b6-baa7-7de42837e1f6" providerId="ADAL" clId="{E62DF85C-D0CF-43BD-A046-74FF2B32F17C}" dt="2022-05-09T18:43:40.549" v="3778" actId="1076"/>
        <pc:sldMkLst>
          <pc:docMk/>
          <pc:sldMk cId="1179809437" sldId="319"/>
        </pc:sldMkLst>
        <pc:spChg chg="mod">
          <ac:chgData name="Rob Luijten" userId="3656dec8-07ff-49b6-baa7-7de42837e1f6" providerId="ADAL" clId="{E62DF85C-D0CF-43BD-A046-74FF2B32F17C}" dt="2022-05-09T18:21:47.105" v="2059" actId="20577"/>
          <ac:spMkLst>
            <pc:docMk/>
            <pc:sldMk cId="1179809437" sldId="319"/>
            <ac:spMk id="2" creationId="{35E2BA68-3F24-7E0F-73BC-AADDDF8FD972}"/>
          </ac:spMkLst>
        </pc:spChg>
        <pc:spChg chg="mod">
          <ac:chgData name="Rob Luijten" userId="3656dec8-07ff-49b6-baa7-7de42837e1f6" providerId="ADAL" clId="{E62DF85C-D0CF-43BD-A046-74FF2B32F17C}" dt="2022-05-09T18:22:33.003" v="2237" actId="313"/>
          <ac:spMkLst>
            <pc:docMk/>
            <pc:sldMk cId="1179809437" sldId="319"/>
            <ac:spMk id="5" creationId="{C3709ED5-046B-1CB0-02CB-88397B75EB70}"/>
          </ac:spMkLst>
        </pc:spChg>
        <pc:spChg chg="del">
          <ac:chgData name="Rob Luijten" userId="3656dec8-07ff-49b6-baa7-7de42837e1f6" providerId="ADAL" clId="{E62DF85C-D0CF-43BD-A046-74FF2B32F17C}" dt="2022-05-09T18:22:09.495" v="2075" actId="478"/>
          <ac:spMkLst>
            <pc:docMk/>
            <pc:sldMk cId="1179809437" sldId="319"/>
            <ac:spMk id="6" creationId="{066ED646-4F85-6037-12B5-12DAC209D66E}"/>
          </ac:spMkLst>
        </pc:spChg>
        <pc:spChg chg="add mod">
          <ac:chgData name="Rob Luijten" userId="3656dec8-07ff-49b6-baa7-7de42837e1f6" providerId="ADAL" clId="{E62DF85C-D0CF-43BD-A046-74FF2B32F17C}" dt="2022-05-09T18:43:40.549" v="3778" actId="1076"/>
          <ac:spMkLst>
            <pc:docMk/>
            <pc:sldMk cId="1179809437" sldId="319"/>
            <ac:spMk id="7" creationId="{DEE7353C-7D87-534E-DE62-DC96ECDDB4C5}"/>
          </ac:spMkLst>
        </pc:spChg>
        <pc:picChg chg="add del mod">
          <ac:chgData name="Rob Luijten" userId="3656dec8-07ff-49b6-baa7-7de42837e1f6" providerId="ADAL" clId="{E62DF85C-D0CF-43BD-A046-74FF2B32F17C}" dt="2022-05-09T18:38:41.914" v="3762"/>
          <ac:picMkLst>
            <pc:docMk/>
            <pc:sldMk cId="1179809437" sldId="319"/>
            <ac:picMk id="8" creationId="{06F3B47D-A7FB-3242-94B1-7CC37EE01766}"/>
          </ac:picMkLst>
        </pc:picChg>
        <pc:picChg chg="add mod">
          <ac:chgData name="Rob Luijten" userId="3656dec8-07ff-49b6-baa7-7de42837e1f6" providerId="ADAL" clId="{E62DF85C-D0CF-43BD-A046-74FF2B32F17C}" dt="2022-05-09T18:39:08.649" v="3770" actId="1076"/>
          <ac:picMkLst>
            <pc:docMk/>
            <pc:sldMk cId="1179809437" sldId="319"/>
            <ac:picMk id="9" creationId="{3513B637-F4C6-EBAF-4962-05E1851EE0BB}"/>
          </ac:picMkLst>
        </pc:picChg>
      </pc:sldChg>
      <pc:sldChg chg="addSp delSp modSp add mod">
        <pc:chgData name="Rob Luijten" userId="3656dec8-07ff-49b6-baa7-7de42837e1f6" providerId="ADAL" clId="{E62DF85C-D0CF-43BD-A046-74FF2B32F17C}" dt="2022-05-09T18:38:48.262" v="3765" actId="14100"/>
        <pc:sldMkLst>
          <pc:docMk/>
          <pc:sldMk cId="393778402" sldId="320"/>
        </pc:sldMkLst>
        <pc:spChg chg="mod">
          <ac:chgData name="Rob Luijten" userId="3656dec8-07ff-49b6-baa7-7de42837e1f6" providerId="ADAL" clId="{E62DF85C-D0CF-43BD-A046-74FF2B32F17C}" dt="2022-05-09T18:22:56.988" v="2263" actId="1076"/>
          <ac:spMkLst>
            <pc:docMk/>
            <pc:sldMk cId="393778402" sldId="320"/>
            <ac:spMk id="2" creationId="{35E2BA68-3F24-7E0F-73BC-AADDDF8FD972}"/>
          </ac:spMkLst>
        </pc:spChg>
        <pc:spChg chg="mod">
          <ac:chgData name="Rob Luijten" userId="3656dec8-07ff-49b6-baa7-7de42837e1f6" providerId="ADAL" clId="{E62DF85C-D0CF-43BD-A046-74FF2B32F17C}" dt="2022-05-09T18:23:24.824" v="2466" actId="20577"/>
          <ac:spMkLst>
            <pc:docMk/>
            <pc:sldMk cId="393778402" sldId="320"/>
            <ac:spMk id="5" creationId="{C3709ED5-046B-1CB0-02CB-88397B75EB70}"/>
          </ac:spMkLst>
        </pc:spChg>
        <pc:spChg chg="del">
          <ac:chgData name="Rob Luijten" userId="3656dec8-07ff-49b6-baa7-7de42837e1f6" providerId="ADAL" clId="{E62DF85C-D0CF-43BD-A046-74FF2B32F17C}" dt="2022-05-09T18:22:54.756" v="2262" actId="478"/>
          <ac:spMkLst>
            <pc:docMk/>
            <pc:sldMk cId="393778402" sldId="320"/>
            <ac:spMk id="7" creationId="{DEE7353C-7D87-534E-DE62-DC96ECDDB4C5}"/>
          </ac:spMkLst>
        </pc:spChg>
        <pc:spChg chg="add mod">
          <ac:chgData name="Rob Luijten" userId="3656dec8-07ff-49b6-baa7-7de42837e1f6" providerId="ADAL" clId="{E62DF85C-D0CF-43BD-A046-74FF2B32F17C}" dt="2022-05-09T18:35:56.866" v="3748" actId="1035"/>
          <ac:spMkLst>
            <pc:docMk/>
            <pc:sldMk cId="393778402" sldId="320"/>
            <ac:spMk id="9" creationId="{5F5A5F80-648B-6E42-C7FC-A00B4BCF2803}"/>
          </ac:spMkLst>
        </pc:spChg>
        <pc:spChg chg="add mod">
          <ac:chgData name="Rob Luijten" userId="3656dec8-07ff-49b6-baa7-7de42837e1f6" providerId="ADAL" clId="{E62DF85C-D0CF-43BD-A046-74FF2B32F17C}" dt="2022-05-09T18:35:51.536" v="3742" actId="1036"/>
          <ac:spMkLst>
            <pc:docMk/>
            <pc:sldMk cId="393778402" sldId="320"/>
            <ac:spMk id="10" creationId="{5A61C69D-D97E-9442-D7C6-489E332ECFCE}"/>
          </ac:spMkLst>
        </pc:spChg>
        <pc:spChg chg="add mod">
          <ac:chgData name="Rob Luijten" userId="3656dec8-07ff-49b6-baa7-7de42837e1f6" providerId="ADAL" clId="{E62DF85C-D0CF-43BD-A046-74FF2B32F17C}" dt="2022-05-09T18:34:44.572" v="3675" actId="20577"/>
          <ac:spMkLst>
            <pc:docMk/>
            <pc:sldMk cId="393778402" sldId="320"/>
            <ac:spMk id="11" creationId="{E82789FD-0E10-500F-CDED-5124F48F4A3E}"/>
          </ac:spMkLst>
        </pc:spChg>
        <pc:picChg chg="add mod">
          <ac:chgData name="Rob Luijten" userId="3656dec8-07ff-49b6-baa7-7de42837e1f6" providerId="ADAL" clId="{E62DF85C-D0CF-43BD-A046-74FF2B32F17C}" dt="2022-05-09T18:33:10.228" v="3564" actId="1076"/>
          <ac:picMkLst>
            <pc:docMk/>
            <pc:sldMk cId="393778402" sldId="320"/>
            <ac:picMk id="6" creationId="{40815B7B-D268-737B-FF47-57001E58CA0A}"/>
          </ac:picMkLst>
        </pc:picChg>
        <pc:picChg chg="add mod">
          <ac:chgData name="Rob Luijten" userId="3656dec8-07ff-49b6-baa7-7de42837e1f6" providerId="ADAL" clId="{E62DF85C-D0CF-43BD-A046-74FF2B32F17C}" dt="2022-05-09T18:33:14.313" v="3566" actId="1076"/>
          <ac:picMkLst>
            <pc:docMk/>
            <pc:sldMk cId="393778402" sldId="320"/>
            <ac:picMk id="8" creationId="{C4806B5C-6532-6A39-0C55-477033EE0B07}"/>
          </ac:picMkLst>
        </pc:picChg>
        <pc:picChg chg="add mod">
          <ac:chgData name="Rob Luijten" userId="3656dec8-07ff-49b6-baa7-7de42837e1f6" providerId="ADAL" clId="{E62DF85C-D0CF-43BD-A046-74FF2B32F17C}" dt="2022-05-09T18:38:48.262" v="3765" actId="14100"/>
          <ac:picMkLst>
            <pc:docMk/>
            <pc:sldMk cId="393778402" sldId="320"/>
            <ac:picMk id="12" creationId="{2E3FCDB6-FC72-DE8E-DC07-297BA99BD38D}"/>
          </ac:picMkLst>
        </pc:picChg>
      </pc:sldChg>
      <pc:sldChg chg="addSp delSp modSp add mod">
        <pc:chgData name="Rob Luijten" userId="3656dec8-07ff-49b6-baa7-7de42837e1f6" providerId="ADAL" clId="{E62DF85C-D0CF-43BD-A046-74FF2B32F17C}" dt="2022-05-09T18:38:34.419" v="3760" actId="1076"/>
        <pc:sldMkLst>
          <pc:docMk/>
          <pc:sldMk cId="4022328310" sldId="321"/>
        </pc:sldMkLst>
        <pc:spChg chg="mod">
          <ac:chgData name="Rob Luijten" userId="3656dec8-07ff-49b6-baa7-7de42837e1f6" providerId="ADAL" clId="{E62DF85C-D0CF-43BD-A046-74FF2B32F17C}" dt="2022-05-09T18:23:32.146" v="2477" actId="20577"/>
          <ac:spMkLst>
            <pc:docMk/>
            <pc:sldMk cId="4022328310" sldId="321"/>
            <ac:spMk id="2" creationId="{35E2BA68-3F24-7E0F-73BC-AADDDF8FD972}"/>
          </ac:spMkLst>
        </pc:spChg>
        <pc:spChg chg="mod">
          <ac:chgData name="Rob Luijten" userId="3656dec8-07ff-49b6-baa7-7de42837e1f6" providerId="ADAL" clId="{E62DF85C-D0CF-43BD-A046-74FF2B32F17C}" dt="2022-05-09T18:24:01.648" v="2717" actId="20577"/>
          <ac:spMkLst>
            <pc:docMk/>
            <pc:sldMk cId="4022328310" sldId="321"/>
            <ac:spMk id="5" creationId="{C3709ED5-046B-1CB0-02CB-88397B75EB70}"/>
          </ac:spMkLst>
        </pc:spChg>
        <pc:spChg chg="add del">
          <ac:chgData name="Rob Luijten" userId="3656dec8-07ff-49b6-baa7-7de42837e1f6" providerId="ADAL" clId="{E62DF85C-D0CF-43BD-A046-74FF2B32F17C}" dt="2022-05-09T18:32:56.766" v="3559" actId="22"/>
          <ac:spMkLst>
            <pc:docMk/>
            <pc:sldMk cId="4022328310" sldId="321"/>
            <ac:spMk id="9" creationId="{59A3134A-6DFC-B652-9D5F-97103C3EDE8F}"/>
          </ac:spMkLst>
        </pc:spChg>
        <pc:spChg chg="add mod">
          <ac:chgData name="Rob Luijten" userId="3656dec8-07ff-49b6-baa7-7de42837e1f6" providerId="ADAL" clId="{E62DF85C-D0CF-43BD-A046-74FF2B32F17C}" dt="2022-05-09T18:35:43.867" v="3732" actId="1076"/>
          <ac:spMkLst>
            <pc:docMk/>
            <pc:sldMk cId="4022328310" sldId="321"/>
            <ac:spMk id="10" creationId="{D136C82A-855D-E4B9-CF40-677236C5EB86}"/>
          </ac:spMkLst>
        </pc:spChg>
        <pc:spChg chg="add mod">
          <ac:chgData name="Rob Luijten" userId="3656dec8-07ff-49b6-baa7-7de42837e1f6" providerId="ADAL" clId="{E62DF85C-D0CF-43BD-A046-74FF2B32F17C}" dt="2022-05-09T18:35:35.378" v="3730" actId="1036"/>
          <ac:spMkLst>
            <pc:docMk/>
            <pc:sldMk cId="4022328310" sldId="321"/>
            <ac:spMk id="11" creationId="{3481ADBB-25C9-2204-DD51-3DCC3F587DC4}"/>
          </ac:spMkLst>
        </pc:spChg>
        <pc:spChg chg="add mod">
          <ac:chgData name="Rob Luijten" userId="3656dec8-07ff-49b6-baa7-7de42837e1f6" providerId="ADAL" clId="{E62DF85C-D0CF-43BD-A046-74FF2B32F17C}" dt="2022-05-09T18:35:39.346" v="3731" actId="1076"/>
          <ac:spMkLst>
            <pc:docMk/>
            <pc:sldMk cId="4022328310" sldId="321"/>
            <ac:spMk id="12" creationId="{BA5698B9-D192-AF94-5DFB-3F905C3B0E40}"/>
          </ac:spMkLst>
        </pc:spChg>
        <pc:picChg chg="add mod">
          <ac:chgData name="Rob Luijten" userId="3656dec8-07ff-49b6-baa7-7de42837e1f6" providerId="ADAL" clId="{E62DF85C-D0CF-43BD-A046-74FF2B32F17C}" dt="2022-05-09T18:33:06.443" v="3563" actId="1076"/>
          <ac:picMkLst>
            <pc:docMk/>
            <pc:sldMk cId="4022328310" sldId="321"/>
            <ac:picMk id="6" creationId="{E108A6B9-EBD6-DAC2-EE04-3F9E790D0F56}"/>
          </ac:picMkLst>
        </pc:picChg>
        <pc:picChg chg="add del mod">
          <ac:chgData name="Rob Luijten" userId="3656dec8-07ff-49b6-baa7-7de42837e1f6" providerId="ADAL" clId="{E62DF85C-D0CF-43BD-A046-74FF2B32F17C}" dt="2022-05-09T18:31:45.988" v="3555" actId="21"/>
          <ac:picMkLst>
            <pc:docMk/>
            <pc:sldMk cId="4022328310" sldId="321"/>
            <ac:picMk id="7" creationId="{3CAFE5DB-C6BB-9376-28B1-507C9189FD3B}"/>
          </ac:picMkLst>
        </pc:picChg>
        <pc:picChg chg="add del mod">
          <ac:chgData name="Rob Luijten" userId="3656dec8-07ff-49b6-baa7-7de42837e1f6" providerId="ADAL" clId="{E62DF85C-D0CF-43BD-A046-74FF2B32F17C}" dt="2022-05-09T18:33:04.907" v="3562" actId="1076"/>
          <ac:picMkLst>
            <pc:docMk/>
            <pc:sldMk cId="4022328310" sldId="321"/>
            <ac:picMk id="8" creationId="{D4DE2CA0-6976-5015-6C1F-634D6F0AE1AE}"/>
          </ac:picMkLst>
        </pc:picChg>
        <pc:picChg chg="add mod">
          <ac:chgData name="Rob Luijten" userId="3656dec8-07ff-49b6-baa7-7de42837e1f6" providerId="ADAL" clId="{E62DF85C-D0CF-43BD-A046-74FF2B32F17C}" dt="2022-05-09T18:38:34.419" v="3760" actId="1076"/>
          <ac:picMkLst>
            <pc:docMk/>
            <pc:sldMk cId="4022328310" sldId="321"/>
            <ac:picMk id="13" creationId="{030D1153-23B1-F9C3-32E9-314E7C7BA8AD}"/>
          </ac:picMkLst>
        </pc:picChg>
      </pc:sldChg>
      <pc:sldChg chg="modSp add mod modNotesTx">
        <pc:chgData name="Rob Luijten" userId="3656dec8-07ff-49b6-baa7-7de42837e1f6" providerId="ADAL" clId="{E62DF85C-D0CF-43BD-A046-74FF2B32F17C}" dt="2022-05-09T18:29:16.537" v="3200" actId="20577"/>
        <pc:sldMkLst>
          <pc:docMk/>
          <pc:sldMk cId="2465515444" sldId="322"/>
        </pc:sldMkLst>
        <pc:spChg chg="mod">
          <ac:chgData name="Rob Luijten" userId="3656dec8-07ff-49b6-baa7-7de42837e1f6" providerId="ADAL" clId="{E62DF85C-D0CF-43BD-A046-74FF2B32F17C}" dt="2022-05-09T18:24:15.810" v="2752" actId="20577"/>
          <ac:spMkLst>
            <pc:docMk/>
            <pc:sldMk cId="2465515444" sldId="322"/>
            <ac:spMk id="2" creationId="{35E2BA68-3F24-7E0F-73BC-AADDDF8FD972}"/>
          </ac:spMkLst>
        </pc:spChg>
        <pc:spChg chg="mod">
          <ac:chgData name="Rob Luijten" userId="3656dec8-07ff-49b6-baa7-7de42837e1f6" providerId="ADAL" clId="{E62DF85C-D0CF-43BD-A046-74FF2B32F17C}" dt="2022-05-09T18:29:16.537" v="3200" actId="20577"/>
          <ac:spMkLst>
            <pc:docMk/>
            <pc:sldMk cId="2465515444" sldId="322"/>
            <ac:spMk id="5" creationId="{C3709ED5-046B-1CB0-02CB-88397B75EB70}"/>
          </ac:spMkLst>
        </pc:spChg>
      </pc:sldChg>
      <pc:sldChg chg="addSp delSp modSp add mod modAnim">
        <pc:chgData name="Rob Luijten" userId="3656dec8-07ff-49b6-baa7-7de42837e1f6" providerId="ADAL" clId="{E62DF85C-D0CF-43BD-A046-74FF2B32F17C}" dt="2022-05-09T18:30:05.356" v="3240" actId="20577"/>
        <pc:sldMkLst>
          <pc:docMk/>
          <pc:sldMk cId="2107240282" sldId="323"/>
        </pc:sldMkLst>
        <pc:spChg chg="mod">
          <ac:chgData name="Rob Luijten" userId="3656dec8-07ff-49b6-baa7-7de42837e1f6" providerId="ADAL" clId="{E62DF85C-D0CF-43BD-A046-74FF2B32F17C}" dt="2022-05-09T18:30:05.356" v="3240" actId="20577"/>
          <ac:spMkLst>
            <pc:docMk/>
            <pc:sldMk cId="2107240282" sldId="323"/>
            <ac:spMk id="2" creationId="{35E2BA68-3F24-7E0F-73BC-AADDDF8FD972}"/>
          </ac:spMkLst>
        </pc:spChg>
        <pc:spChg chg="mod">
          <ac:chgData name="Rob Luijten" userId="3656dec8-07ff-49b6-baa7-7de42837e1f6" providerId="ADAL" clId="{E62DF85C-D0CF-43BD-A046-74FF2B32F17C}" dt="2022-05-09T18:25:46.065" v="3180" actId="20577"/>
          <ac:spMkLst>
            <pc:docMk/>
            <pc:sldMk cId="2107240282" sldId="323"/>
            <ac:spMk id="5" creationId="{C3709ED5-046B-1CB0-02CB-88397B75EB70}"/>
          </ac:spMkLst>
        </pc:spChg>
        <pc:picChg chg="add del mod">
          <ac:chgData name="Rob Luijten" userId="3656dec8-07ff-49b6-baa7-7de42837e1f6" providerId="ADAL" clId="{E62DF85C-D0CF-43BD-A046-74FF2B32F17C}" dt="2022-05-09T18:26:59.545" v="3184" actId="478"/>
          <ac:picMkLst>
            <pc:docMk/>
            <pc:sldMk cId="2107240282" sldId="323"/>
            <ac:picMk id="6" creationId="{58B5CFD2-B0FC-C2D5-B5E8-FEE25CB0603C}"/>
          </ac:picMkLst>
        </pc:picChg>
        <pc:picChg chg="add del mod">
          <ac:chgData name="Rob Luijten" userId="3656dec8-07ff-49b6-baa7-7de42837e1f6" providerId="ADAL" clId="{E62DF85C-D0CF-43BD-A046-74FF2B32F17C}" dt="2022-05-09T18:28:06.459" v="3191" actId="21"/>
          <ac:picMkLst>
            <pc:docMk/>
            <pc:sldMk cId="2107240282" sldId="323"/>
            <ac:picMk id="7" creationId="{9A76BE25-04C5-26AF-78DE-2A94FAAEB794}"/>
          </ac:picMkLst>
        </pc:picChg>
        <pc:picChg chg="add del">
          <ac:chgData name="Rob Luijten" userId="3656dec8-07ff-49b6-baa7-7de42837e1f6" providerId="ADAL" clId="{E62DF85C-D0CF-43BD-A046-74FF2B32F17C}" dt="2022-05-09T18:28:31.977" v="3193" actId="21"/>
          <ac:picMkLst>
            <pc:docMk/>
            <pc:sldMk cId="2107240282" sldId="323"/>
            <ac:picMk id="9" creationId="{99087532-647F-D9F8-C689-613C28A053BF}"/>
          </ac:picMkLst>
        </pc:picChg>
        <pc:picChg chg="add mod">
          <ac:chgData name="Rob Luijten" userId="3656dec8-07ff-49b6-baa7-7de42837e1f6" providerId="ADAL" clId="{E62DF85C-D0CF-43BD-A046-74FF2B32F17C}" dt="2022-05-09T18:28:59.499" v="3198" actId="1076"/>
          <ac:picMkLst>
            <pc:docMk/>
            <pc:sldMk cId="2107240282" sldId="323"/>
            <ac:picMk id="11" creationId="{F95E6034-F516-237A-55E0-76582B48B6BB}"/>
          </ac:picMkLst>
        </pc:picChg>
      </pc:sldChg>
      <pc:sldChg chg="addSp delSp modSp add mod delAnim">
        <pc:chgData name="Rob Luijten" userId="3656dec8-07ff-49b6-baa7-7de42837e1f6" providerId="ADAL" clId="{E62DF85C-D0CF-43BD-A046-74FF2B32F17C}" dt="2022-05-09T18:37:58.917" v="3758"/>
        <pc:sldMkLst>
          <pc:docMk/>
          <pc:sldMk cId="3105128666" sldId="324"/>
        </pc:sldMkLst>
        <pc:spChg chg="mod">
          <ac:chgData name="Rob Luijten" userId="3656dec8-07ff-49b6-baa7-7de42837e1f6" providerId="ADAL" clId="{E62DF85C-D0CF-43BD-A046-74FF2B32F17C}" dt="2022-05-09T18:30:18.084" v="3271" actId="20577"/>
          <ac:spMkLst>
            <pc:docMk/>
            <pc:sldMk cId="3105128666" sldId="324"/>
            <ac:spMk id="2" creationId="{35E2BA68-3F24-7E0F-73BC-AADDDF8FD972}"/>
          </ac:spMkLst>
        </pc:spChg>
        <pc:spChg chg="mod">
          <ac:chgData name="Rob Luijten" userId="3656dec8-07ff-49b6-baa7-7de42837e1f6" providerId="ADAL" clId="{E62DF85C-D0CF-43BD-A046-74FF2B32F17C}" dt="2022-05-09T18:31:00.889" v="3550" actId="20577"/>
          <ac:spMkLst>
            <pc:docMk/>
            <pc:sldMk cId="3105128666" sldId="324"/>
            <ac:spMk id="5" creationId="{C3709ED5-046B-1CB0-02CB-88397B75EB70}"/>
          </ac:spMkLst>
        </pc:spChg>
        <pc:picChg chg="del">
          <ac:chgData name="Rob Luijten" userId="3656dec8-07ff-49b6-baa7-7de42837e1f6" providerId="ADAL" clId="{E62DF85C-D0CF-43BD-A046-74FF2B32F17C}" dt="2022-05-09T18:29:35.747" v="3202" actId="478"/>
          <ac:picMkLst>
            <pc:docMk/>
            <pc:sldMk cId="3105128666" sldId="324"/>
            <ac:picMk id="11" creationId="{F95E6034-F516-237A-55E0-76582B48B6BB}"/>
          </ac:picMkLst>
        </pc:picChg>
        <pc:picChg chg="add mod">
          <ac:chgData name="Rob Luijten" userId="3656dec8-07ff-49b6-baa7-7de42837e1f6" providerId="ADAL" clId="{E62DF85C-D0CF-43BD-A046-74FF2B32F17C}" dt="2022-05-09T18:37:58.917" v="3758"/>
          <ac:picMkLst>
            <pc:docMk/>
            <pc:sldMk cId="3105128666" sldId="324"/>
            <ac:picMk id="1026" creationId="{D26D3861-0CC9-734D-F85B-C9D68F8D6CAB}"/>
          </ac:picMkLst>
        </pc:picChg>
      </pc:sldChg>
    </pc:docChg>
  </pc:docChgLst>
  <pc:docChgLst>
    <pc:chgData name="Rob Luijten" userId="3656dec8-07ff-49b6-baa7-7de42837e1f6" providerId="ADAL" clId="{040A2AB9-20B8-4C32-ACE9-A3D0FC7F43BF}"/>
    <pc:docChg chg="undo custSel addSld delSld modSld sldOrd">
      <pc:chgData name="Rob Luijten" userId="3656dec8-07ff-49b6-baa7-7de42837e1f6" providerId="ADAL" clId="{040A2AB9-20B8-4C32-ACE9-A3D0FC7F43BF}" dt="2022-02-22T08:13:45.488" v="237" actId="47"/>
      <pc:docMkLst>
        <pc:docMk/>
      </pc:docMkLst>
      <pc:sldChg chg="modSp new del mod ord">
        <pc:chgData name="Rob Luijten" userId="3656dec8-07ff-49b6-baa7-7de42837e1f6" providerId="ADAL" clId="{040A2AB9-20B8-4C32-ACE9-A3D0FC7F43BF}" dt="2022-02-22T08:13:45.488" v="237" actId="47"/>
        <pc:sldMkLst>
          <pc:docMk/>
          <pc:sldMk cId="863807766" sldId="336"/>
        </pc:sldMkLst>
        <pc:spChg chg="mod">
          <ac:chgData name="Rob Luijten" userId="3656dec8-07ff-49b6-baa7-7de42837e1f6" providerId="ADAL" clId="{040A2AB9-20B8-4C32-ACE9-A3D0FC7F43BF}" dt="2022-02-22T08:08:44.202" v="163" actId="20577"/>
          <ac:spMkLst>
            <pc:docMk/>
            <pc:sldMk cId="863807766" sldId="336"/>
            <ac:spMk id="2" creationId="{AC018C98-A98B-44B3-81AE-90B4FD73B526}"/>
          </ac:spMkLst>
        </pc:spChg>
      </pc:sldChg>
      <pc:sldChg chg="addSp modSp new mod">
        <pc:chgData name="Rob Luijten" userId="3656dec8-07ff-49b6-baa7-7de42837e1f6" providerId="ADAL" clId="{040A2AB9-20B8-4C32-ACE9-A3D0FC7F43BF}" dt="2022-02-22T08:12:31.873" v="236" actId="1076"/>
        <pc:sldMkLst>
          <pc:docMk/>
          <pc:sldMk cId="4058096209" sldId="337"/>
        </pc:sldMkLst>
        <pc:spChg chg="mod">
          <ac:chgData name="Rob Luijten" userId="3656dec8-07ff-49b6-baa7-7de42837e1f6" providerId="ADAL" clId="{040A2AB9-20B8-4C32-ACE9-A3D0FC7F43BF}" dt="2022-02-22T07:49:49.165" v="42" actId="20577"/>
          <ac:spMkLst>
            <pc:docMk/>
            <pc:sldMk cId="4058096209" sldId="337"/>
            <ac:spMk id="2" creationId="{D95234BB-A5F1-4D70-84EC-49B0013C3F06}"/>
          </ac:spMkLst>
        </pc:spChg>
        <pc:spChg chg="mod">
          <ac:chgData name="Rob Luijten" userId="3656dec8-07ff-49b6-baa7-7de42837e1f6" providerId="ADAL" clId="{040A2AB9-20B8-4C32-ACE9-A3D0FC7F43BF}" dt="2022-02-22T08:08:53.508" v="166" actId="403"/>
          <ac:spMkLst>
            <pc:docMk/>
            <pc:sldMk cId="4058096209" sldId="337"/>
            <ac:spMk id="3" creationId="{61F17B58-03AD-45CE-B0EA-DA2B89DAC0F6}"/>
          </ac:spMkLst>
        </pc:spChg>
        <pc:spChg chg="add mod">
          <ac:chgData name="Rob Luijten" userId="3656dec8-07ff-49b6-baa7-7de42837e1f6" providerId="ADAL" clId="{040A2AB9-20B8-4C32-ACE9-A3D0FC7F43BF}" dt="2022-02-22T08:12:31.873" v="236" actId="1076"/>
          <ac:spMkLst>
            <pc:docMk/>
            <pc:sldMk cId="4058096209" sldId="337"/>
            <ac:spMk id="7" creationId="{CEB022B6-2476-4F79-B566-7DD04B69389E}"/>
          </ac:spMkLst>
        </pc:spChg>
      </pc:sldChg>
      <pc:sldChg chg="addSp modSp new mod">
        <pc:chgData name="Rob Luijten" userId="3656dec8-07ff-49b6-baa7-7de42837e1f6" providerId="ADAL" clId="{040A2AB9-20B8-4C32-ACE9-A3D0FC7F43BF}" dt="2022-02-22T08:08:30.993" v="162" actId="1076"/>
        <pc:sldMkLst>
          <pc:docMk/>
          <pc:sldMk cId="1548737838" sldId="338"/>
        </pc:sldMkLst>
        <pc:spChg chg="mod">
          <ac:chgData name="Rob Luijten" userId="3656dec8-07ff-49b6-baa7-7de42837e1f6" providerId="ADAL" clId="{040A2AB9-20B8-4C32-ACE9-A3D0FC7F43BF}" dt="2022-02-22T07:53:20.434" v="98" actId="20577"/>
          <ac:spMkLst>
            <pc:docMk/>
            <pc:sldMk cId="1548737838" sldId="338"/>
            <ac:spMk id="2" creationId="{6FD65B3C-CD32-46B6-A623-961BD61B139D}"/>
          </ac:spMkLst>
        </pc:spChg>
        <pc:spChg chg="mod">
          <ac:chgData name="Rob Luijten" userId="3656dec8-07ff-49b6-baa7-7de42837e1f6" providerId="ADAL" clId="{040A2AB9-20B8-4C32-ACE9-A3D0FC7F43BF}" dt="2022-02-22T07:59:33.237" v="131" actId="20577"/>
          <ac:spMkLst>
            <pc:docMk/>
            <pc:sldMk cId="1548737838" sldId="338"/>
            <ac:spMk id="3" creationId="{3D2DDD78-FB20-47E3-B7F0-A0C919C09620}"/>
          </ac:spMkLst>
        </pc:spChg>
        <pc:picChg chg="add mod">
          <ac:chgData name="Rob Luijten" userId="3656dec8-07ff-49b6-baa7-7de42837e1f6" providerId="ADAL" clId="{040A2AB9-20B8-4C32-ACE9-A3D0FC7F43BF}" dt="2022-02-22T08:08:30.993" v="162" actId="1076"/>
          <ac:picMkLst>
            <pc:docMk/>
            <pc:sldMk cId="1548737838" sldId="338"/>
            <ac:picMk id="8" creationId="{B5EE1671-B4EF-49CC-958C-13C8BBED5ED0}"/>
          </ac:picMkLst>
        </pc:picChg>
      </pc:sldChg>
      <pc:sldChg chg="addSp modSp new mod">
        <pc:chgData name="Rob Luijten" userId="3656dec8-07ff-49b6-baa7-7de42837e1f6" providerId="ADAL" clId="{040A2AB9-20B8-4C32-ACE9-A3D0FC7F43BF}" dt="2022-02-22T08:07:51.358" v="158" actId="1076"/>
        <pc:sldMkLst>
          <pc:docMk/>
          <pc:sldMk cId="3457333738" sldId="339"/>
        </pc:sldMkLst>
        <pc:spChg chg="mod">
          <ac:chgData name="Rob Luijten" userId="3656dec8-07ff-49b6-baa7-7de42837e1f6" providerId="ADAL" clId="{040A2AB9-20B8-4C32-ACE9-A3D0FC7F43BF}" dt="2022-02-22T07:53:52.622" v="128" actId="20577"/>
          <ac:spMkLst>
            <pc:docMk/>
            <pc:sldMk cId="3457333738" sldId="339"/>
            <ac:spMk id="2" creationId="{1650BCB4-DDC2-4470-A235-945C7FBD7F0A}"/>
          </ac:spMkLst>
        </pc:spChg>
        <pc:spChg chg="mod">
          <ac:chgData name="Rob Luijten" userId="3656dec8-07ff-49b6-baa7-7de42837e1f6" providerId="ADAL" clId="{040A2AB9-20B8-4C32-ACE9-A3D0FC7F43BF}" dt="2022-02-22T07:57:52.338" v="129" actId="5793"/>
          <ac:spMkLst>
            <pc:docMk/>
            <pc:sldMk cId="3457333738" sldId="339"/>
            <ac:spMk id="3" creationId="{D95128A1-B755-4E2E-8FCB-E719A46B6D7E}"/>
          </ac:spMkLst>
        </pc:spChg>
        <pc:picChg chg="add mod">
          <ac:chgData name="Rob Luijten" userId="3656dec8-07ff-49b6-baa7-7de42837e1f6" providerId="ADAL" clId="{040A2AB9-20B8-4C32-ACE9-A3D0FC7F43BF}" dt="2022-02-22T08:07:51.358" v="158" actId="1076"/>
          <ac:picMkLst>
            <pc:docMk/>
            <pc:sldMk cId="3457333738" sldId="339"/>
            <ac:picMk id="7" creationId="{1B176492-A6A8-4BB7-B3F2-17ADF7DE337F}"/>
          </ac:picMkLst>
        </pc:picChg>
        <pc:picChg chg="add mod">
          <ac:chgData name="Rob Luijten" userId="3656dec8-07ff-49b6-baa7-7de42837e1f6" providerId="ADAL" clId="{040A2AB9-20B8-4C32-ACE9-A3D0FC7F43BF}" dt="2022-02-22T08:07:51.358" v="158" actId="1076"/>
          <ac:picMkLst>
            <pc:docMk/>
            <pc:sldMk cId="3457333738" sldId="339"/>
            <ac:picMk id="9" creationId="{1DBB52A1-53BC-470A-81F0-FE224AC74C9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07/06/2022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a:t>
            </a:fld>
            <a:endParaRPr lang="en-GB" dirty="0"/>
          </a:p>
        </p:txBody>
      </p:sp>
    </p:spTree>
    <p:extLst>
      <p:ext uri="{BB962C8B-B14F-4D97-AF65-F5344CB8AC3E}">
        <p14:creationId xmlns:p14="http://schemas.microsoft.com/office/powerpoint/2010/main" val="3128657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13</a:t>
            </a:fld>
            <a:endParaRPr lang="en-GB"/>
          </a:p>
        </p:txBody>
      </p:sp>
    </p:spTree>
    <p:extLst>
      <p:ext uri="{BB962C8B-B14F-4D97-AF65-F5344CB8AC3E}">
        <p14:creationId xmlns:p14="http://schemas.microsoft.com/office/powerpoint/2010/main" val="357304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14</a:t>
            </a:fld>
            <a:endParaRPr lang="en-GB"/>
          </a:p>
        </p:txBody>
      </p:sp>
    </p:spTree>
    <p:extLst>
      <p:ext uri="{BB962C8B-B14F-4D97-AF65-F5344CB8AC3E}">
        <p14:creationId xmlns:p14="http://schemas.microsoft.com/office/powerpoint/2010/main" val="2131761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15</a:t>
            </a:fld>
            <a:endParaRPr lang="en-GB"/>
          </a:p>
        </p:txBody>
      </p:sp>
    </p:spTree>
    <p:extLst>
      <p:ext uri="{BB962C8B-B14F-4D97-AF65-F5344CB8AC3E}">
        <p14:creationId xmlns:p14="http://schemas.microsoft.com/office/powerpoint/2010/main" val="848382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17</a:t>
            </a:fld>
            <a:endParaRPr lang="en-GB"/>
          </a:p>
        </p:txBody>
      </p:sp>
    </p:spTree>
    <p:extLst>
      <p:ext uri="{BB962C8B-B14F-4D97-AF65-F5344CB8AC3E}">
        <p14:creationId xmlns:p14="http://schemas.microsoft.com/office/powerpoint/2010/main" val="3497826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18</a:t>
            </a:fld>
            <a:endParaRPr lang="en-GB"/>
          </a:p>
        </p:txBody>
      </p:sp>
    </p:spTree>
    <p:extLst>
      <p:ext uri="{BB962C8B-B14F-4D97-AF65-F5344CB8AC3E}">
        <p14:creationId xmlns:p14="http://schemas.microsoft.com/office/powerpoint/2010/main" val="1831029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19</a:t>
            </a:fld>
            <a:endParaRPr lang="en-GB"/>
          </a:p>
        </p:txBody>
      </p:sp>
    </p:spTree>
    <p:extLst>
      <p:ext uri="{BB962C8B-B14F-4D97-AF65-F5344CB8AC3E}">
        <p14:creationId xmlns:p14="http://schemas.microsoft.com/office/powerpoint/2010/main" val="2308810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2</a:t>
            </a:fld>
            <a:endParaRPr lang="en-GB"/>
          </a:p>
        </p:txBody>
      </p:sp>
    </p:spTree>
    <p:extLst>
      <p:ext uri="{BB962C8B-B14F-4D97-AF65-F5344CB8AC3E}">
        <p14:creationId xmlns:p14="http://schemas.microsoft.com/office/powerpoint/2010/main" val="2571605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Wat is </a:t>
            </a:r>
            <a:r>
              <a:rPr lang="en-GB" dirty="0" err="1"/>
              <a:t>inundantie</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5</a:t>
            </a:fld>
            <a:endParaRPr lang="en-GB"/>
          </a:p>
        </p:txBody>
      </p:sp>
    </p:spTree>
    <p:extLst>
      <p:ext uri="{BB962C8B-B14F-4D97-AF65-F5344CB8AC3E}">
        <p14:creationId xmlns:p14="http://schemas.microsoft.com/office/powerpoint/2010/main" val="2517661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Wat is </a:t>
            </a:r>
            <a:r>
              <a:rPr lang="en-GB" dirty="0" err="1"/>
              <a:t>inundantie</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6</a:t>
            </a:fld>
            <a:endParaRPr lang="en-GB"/>
          </a:p>
        </p:txBody>
      </p:sp>
    </p:spTree>
    <p:extLst>
      <p:ext uri="{BB962C8B-B14F-4D97-AF65-F5344CB8AC3E}">
        <p14:creationId xmlns:p14="http://schemas.microsoft.com/office/powerpoint/2010/main" val="1145193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Wat is </a:t>
            </a:r>
            <a:r>
              <a:rPr lang="en-GB" dirty="0" err="1"/>
              <a:t>inundantie</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7</a:t>
            </a:fld>
            <a:endParaRPr lang="en-GB"/>
          </a:p>
        </p:txBody>
      </p:sp>
    </p:spTree>
    <p:extLst>
      <p:ext uri="{BB962C8B-B14F-4D97-AF65-F5344CB8AC3E}">
        <p14:creationId xmlns:p14="http://schemas.microsoft.com/office/powerpoint/2010/main" val="581765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Wat is </a:t>
            </a:r>
            <a:r>
              <a:rPr lang="en-GB" dirty="0" err="1"/>
              <a:t>inundantie</a:t>
            </a:r>
            <a:r>
              <a:rPr lang="en-GB" dirty="0"/>
              <a:t>? </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8</a:t>
            </a:fld>
            <a:endParaRPr lang="en-GB"/>
          </a:p>
        </p:txBody>
      </p:sp>
    </p:spTree>
    <p:extLst>
      <p:ext uri="{BB962C8B-B14F-4D97-AF65-F5344CB8AC3E}">
        <p14:creationId xmlns:p14="http://schemas.microsoft.com/office/powerpoint/2010/main" val="361469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Vondstgebieden</a:t>
            </a:r>
            <a:r>
              <a:rPr lang="en-GB" dirty="0"/>
              <a:t> </a:t>
            </a:r>
            <a:r>
              <a:rPr lang="en-GB" dirty="0" err="1"/>
              <a:t>uit</a:t>
            </a:r>
            <a:r>
              <a:rPr lang="en-GB" dirty="0"/>
              <a:t> het </a:t>
            </a:r>
            <a:r>
              <a:rPr lang="en-GB" dirty="0" err="1"/>
              <a:t>verleden</a:t>
            </a:r>
            <a:endParaRPr lang="en-GB" dirty="0"/>
          </a:p>
          <a:p>
            <a:r>
              <a:rPr lang="en-GB" dirty="0" err="1"/>
              <a:t>Ontstaan</a:t>
            </a:r>
            <a:r>
              <a:rPr lang="en-GB" dirty="0"/>
              <a:t> van </a:t>
            </a:r>
            <a:r>
              <a:rPr lang="en-GB" dirty="0" err="1"/>
              <a:t>landschap</a:t>
            </a:r>
            <a:r>
              <a:rPr lang="en-GB" dirty="0"/>
              <a:t>, </a:t>
            </a:r>
            <a:r>
              <a:rPr lang="en-GB" dirty="0" err="1"/>
              <a:t>wegen</a:t>
            </a:r>
            <a:r>
              <a:rPr lang="en-GB" dirty="0"/>
              <a:t>, </a:t>
            </a:r>
            <a:r>
              <a:rPr lang="en-GB" dirty="0" err="1"/>
              <a:t>dorpen</a:t>
            </a:r>
            <a:r>
              <a:rPr lang="en-GB" dirty="0"/>
              <a:t> etc. </a:t>
            </a:r>
            <a:br>
              <a:rPr lang="en-GB" dirty="0"/>
            </a:br>
            <a:r>
              <a:rPr lang="en-GB" dirty="0" err="1"/>
              <a:t>Molens</a:t>
            </a:r>
            <a:r>
              <a:rPr lang="en-GB" dirty="0"/>
              <a:t>, </a:t>
            </a:r>
            <a:r>
              <a:rPr lang="en-GB" dirty="0" err="1"/>
              <a:t>boerderijen</a:t>
            </a:r>
            <a:r>
              <a:rPr lang="en-GB" dirty="0"/>
              <a:t>, </a:t>
            </a:r>
            <a:r>
              <a:rPr lang="en-GB" dirty="0" err="1"/>
              <a:t>kastelen</a:t>
            </a:r>
            <a:r>
              <a:rPr lang="en-GB" dirty="0"/>
              <a:t>, </a:t>
            </a:r>
            <a:r>
              <a:rPr lang="en-GB" dirty="0" err="1"/>
              <a:t>kerken</a:t>
            </a:r>
            <a:br>
              <a:rPr lang="en-GB" dirty="0"/>
            </a:br>
            <a:r>
              <a:rPr lang="en-GB" dirty="0" err="1"/>
              <a:t>Lanen</a:t>
            </a:r>
            <a:r>
              <a:rPr lang="en-GB" dirty="0"/>
              <a:t>, </a:t>
            </a:r>
            <a:r>
              <a:rPr lang="en-GB" dirty="0" err="1"/>
              <a:t>bomen</a:t>
            </a:r>
            <a:r>
              <a:rPr lang="en-GB" dirty="0"/>
              <a:t> </a:t>
            </a:r>
            <a:r>
              <a:rPr lang="en-GB" dirty="0" err="1"/>
              <a:t>en</a:t>
            </a:r>
            <a:r>
              <a:rPr lang="en-GB" dirty="0"/>
              <a:t> </a:t>
            </a:r>
            <a:r>
              <a:rPr lang="en-GB" dirty="0" err="1"/>
              <a:t>bosjes</a:t>
            </a:r>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10</a:t>
            </a:fld>
            <a:endParaRPr lang="en-GB"/>
          </a:p>
        </p:txBody>
      </p:sp>
    </p:spTree>
    <p:extLst>
      <p:ext uri="{BB962C8B-B14F-4D97-AF65-F5344CB8AC3E}">
        <p14:creationId xmlns:p14="http://schemas.microsoft.com/office/powerpoint/2010/main" val="1615804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11</a:t>
            </a:fld>
            <a:endParaRPr lang="en-GB"/>
          </a:p>
        </p:txBody>
      </p:sp>
    </p:spTree>
    <p:extLst>
      <p:ext uri="{BB962C8B-B14F-4D97-AF65-F5344CB8AC3E}">
        <p14:creationId xmlns:p14="http://schemas.microsoft.com/office/powerpoint/2010/main" val="328729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FB9AB66-6B1B-4D33-8EC2-D94AB424B261}" type="slidenum">
              <a:rPr lang="en-GB" smtClean="0"/>
              <a:t>12</a:t>
            </a:fld>
            <a:endParaRPr lang="en-GB"/>
          </a:p>
        </p:txBody>
      </p:sp>
    </p:spTree>
    <p:extLst>
      <p:ext uri="{BB962C8B-B14F-4D97-AF65-F5344CB8AC3E}">
        <p14:creationId xmlns:p14="http://schemas.microsoft.com/office/powerpoint/2010/main" val="592176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7-6-2022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7-6-2022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7-6-2022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7-6-2022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7-6-2022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7-6-2022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7-6-2022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7-6-2022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7-6-2022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7-6-2022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7-6-2022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7-6-2022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8" name="Titel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nl-NL"/>
              <a:t>Klik om de stijl te bewerken</a:t>
            </a:r>
            <a:endParaRPr lang="en-US"/>
          </a:p>
        </p:txBody>
      </p:sp>
      <p:sp>
        <p:nvSpPr>
          <p:cNvPr id="9" name="Ondertitel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nl-NL"/>
              <a:t>Klik om het opmaakprofiel van de modelondertitel te bewerken</a:t>
            </a:r>
            <a:endParaRPr lang="en-US"/>
          </a:p>
        </p:txBody>
      </p:sp>
      <p:sp>
        <p:nvSpPr>
          <p:cNvPr id="4" name="Tijdelijke aanduiding voor datum 13"/>
          <p:cNvSpPr>
            <a:spLocks noGrp="1"/>
          </p:cNvSpPr>
          <p:nvPr>
            <p:ph type="dt" sz="half" idx="10"/>
          </p:nvPr>
        </p:nvSpPr>
        <p:spPr/>
        <p:txBody>
          <a:bodyPr/>
          <a:lstStyle>
            <a:lvl1pPr>
              <a:defRPr/>
            </a:lvl1pPr>
          </a:lstStyle>
          <a:p>
            <a:pPr>
              <a:defRPr/>
            </a:pPr>
            <a:fld id="{6EA393D8-B47F-4C25-B1FD-2CB4B075800B}" type="datetime1">
              <a:rPr lang="nl-NL">
                <a:solidFill>
                  <a:prstClr val="white">
                    <a:shade val="50000"/>
                  </a:prstClr>
                </a:solidFill>
              </a:rPr>
              <a:pPr>
                <a:defRPr/>
              </a:pPr>
              <a:t>7-6-2022</a:t>
            </a:fld>
            <a:endParaRPr lang="nl-NL">
              <a:solidFill>
                <a:prstClr val="white">
                  <a:shade val="50000"/>
                </a:prstClr>
              </a:solidFill>
            </a:endParaRPr>
          </a:p>
        </p:txBody>
      </p:sp>
      <p:sp>
        <p:nvSpPr>
          <p:cNvPr id="5" name="Tijdelijke aanduiding voor voettekst 2"/>
          <p:cNvSpPr>
            <a:spLocks noGrp="1"/>
          </p:cNvSpPr>
          <p:nvPr>
            <p:ph type="ftr" sz="quarter" idx="11"/>
          </p:nvPr>
        </p:nvSpPr>
        <p:spPr/>
        <p:txBody>
          <a:bodyPr/>
          <a:lstStyle>
            <a:lvl1pPr>
              <a:defRPr/>
            </a:lvl1pPr>
          </a:lstStyle>
          <a:p>
            <a:pPr>
              <a:defRPr/>
            </a:pPr>
            <a:r>
              <a:rPr lang="nl-NL">
                <a:solidFill>
                  <a:prstClr val="white">
                    <a:shade val="50000"/>
                  </a:prstClr>
                </a:solidFill>
              </a:rPr>
              <a:t>Goede Aarde: bodem</a:t>
            </a:r>
          </a:p>
        </p:txBody>
      </p:sp>
      <p:sp>
        <p:nvSpPr>
          <p:cNvPr id="6" name="Tijdelijke aanduiding voor dianummer 22"/>
          <p:cNvSpPr>
            <a:spLocks noGrp="1"/>
          </p:cNvSpPr>
          <p:nvPr>
            <p:ph type="sldNum" sz="quarter" idx="12"/>
          </p:nvPr>
        </p:nvSpPr>
        <p:spPr/>
        <p:txBody>
          <a:bodyPr/>
          <a:lstStyle>
            <a:lvl1pPr>
              <a:defRPr/>
            </a:lvl1pPr>
          </a:lstStyle>
          <a:p>
            <a:fld id="{864B1672-E93A-4C70-9908-A2E3AF5476D1}" type="slidenum">
              <a:rPr lang="nl-NL" altLang="nl-NL"/>
              <a:pPr/>
              <a:t>‹nr.›</a:t>
            </a:fld>
            <a:endParaRPr lang="nl-NL" altLang="nl-NL"/>
          </a:p>
        </p:txBody>
      </p:sp>
    </p:spTree>
    <p:extLst>
      <p:ext uri="{BB962C8B-B14F-4D97-AF65-F5344CB8AC3E}">
        <p14:creationId xmlns:p14="http://schemas.microsoft.com/office/powerpoint/2010/main" val="130307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7-6-2022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7-6-2022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planviewer.nl/imro/files/NL.IMRO.0957.BP00000260-ON01/b_NL.IMRO.0957.BP00000260-ON01_tb7.pdf" TargetMode="Externa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tlasleefomgeving.nl/thema/veilige-omgeving/kaarte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0338" y="-1069335"/>
            <a:ext cx="10972800" cy="1828800"/>
          </a:xfrm>
        </p:spPr>
        <p:txBody>
          <a:bodyPr/>
          <a:lstStyle/>
          <a:p>
            <a:r>
              <a:rPr lang="nl-NL" sz="4000" dirty="0">
                <a:solidFill>
                  <a:srgbClr val="000644"/>
                </a:solidFill>
                <a:effectLst/>
              </a:rPr>
              <a:t>Het MER IN LAGEN</a:t>
            </a:r>
          </a:p>
        </p:txBody>
      </p:sp>
      <p:sp>
        <p:nvSpPr>
          <p:cNvPr id="3" name="Ondertitel 2"/>
          <p:cNvSpPr>
            <a:spLocks noGrp="1"/>
          </p:cNvSpPr>
          <p:nvPr>
            <p:ph type="subTitle" idx="1"/>
          </p:nvPr>
        </p:nvSpPr>
        <p:spPr>
          <a:xfrm>
            <a:off x="4151214" y="381396"/>
            <a:ext cx="7089539" cy="1752600"/>
          </a:xfrm>
        </p:spPr>
        <p:txBody>
          <a:bodyPr/>
          <a:lstStyle/>
          <a:p>
            <a:r>
              <a:rPr lang="nl-NL" sz="2000" dirty="0">
                <a:solidFill>
                  <a:schemeClr val="bg2">
                    <a:lumMod val="85000"/>
                  </a:schemeClr>
                </a:solidFill>
              </a:rPr>
              <a:t>Ditmaal laag 2, 3 en misschien zelfs 4</a:t>
            </a:r>
          </a:p>
        </p:txBody>
      </p:sp>
      <p:pic>
        <p:nvPicPr>
          <p:cNvPr id="5" name="Afbeelding 4">
            <a:extLst>
              <a:ext uri="{FF2B5EF4-FFF2-40B4-BE49-F238E27FC236}">
                <a16:creationId xmlns:a16="http://schemas.microsoft.com/office/drawing/2014/main" id="{5B113289-3F0B-0C6F-0F51-4632949D763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159610" y="654744"/>
            <a:ext cx="7872779" cy="5859965"/>
          </a:xfrm>
          <a:prstGeom prst="rect">
            <a:avLst/>
          </a:prstGeom>
        </p:spPr>
      </p:pic>
      <p:sp>
        <p:nvSpPr>
          <p:cNvPr id="7" name="Ondertitel 2">
            <a:extLst>
              <a:ext uri="{FF2B5EF4-FFF2-40B4-BE49-F238E27FC236}">
                <a16:creationId xmlns:a16="http://schemas.microsoft.com/office/drawing/2014/main" id="{827A4501-8355-1BE0-2EF0-A1253C86EE2D}"/>
              </a:ext>
            </a:extLst>
          </p:cNvPr>
          <p:cNvSpPr txBox="1">
            <a:spLocks/>
          </p:cNvSpPr>
          <p:nvPr/>
        </p:nvSpPr>
        <p:spPr>
          <a:xfrm>
            <a:off x="5770677" y="6055485"/>
            <a:ext cx="7089539" cy="175260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1400" dirty="0">
                <a:solidFill>
                  <a:schemeClr val="bg2">
                    <a:lumMod val="85000"/>
                  </a:schemeClr>
                </a:solidFill>
              </a:rPr>
              <a:t>Laagjes, get </a:t>
            </a:r>
            <a:r>
              <a:rPr lang="nl-NL" sz="1400" dirty="0" err="1">
                <a:solidFill>
                  <a:schemeClr val="bg2">
                    <a:lumMod val="85000"/>
                  </a:schemeClr>
                </a:solidFill>
              </a:rPr>
              <a:t>it</a:t>
            </a:r>
            <a:r>
              <a:rPr lang="nl-NL" sz="1400" dirty="0">
                <a:solidFill>
                  <a:schemeClr val="bg2">
                    <a:lumMod val="85000"/>
                  </a:schemeClr>
                </a:solidFill>
              </a:rPr>
              <a:t>? Net als uien laagjes hebben? Haha vet grappig</a:t>
            </a:r>
          </a:p>
        </p:txBody>
      </p:sp>
    </p:spTree>
    <p:extLst>
      <p:ext uri="{BB962C8B-B14F-4D97-AF65-F5344CB8AC3E}">
        <p14:creationId xmlns:p14="http://schemas.microsoft.com/office/powerpoint/2010/main" val="2574358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Cultuuristorie</a:t>
            </a:r>
            <a:r>
              <a:rPr lang="en-GB" dirty="0"/>
              <a:t> </a:t>
            </a:r>
          </a:p>
          <a:p>
            <a:pPr marL="0" indent="0">
              <a:buNone/>
            </a:pPr>
            <a:endParaRPr lang="en-GB" dirty="0"/>
          </a:p>
          <a:p>
            <a:pPr marL="0" indent="0">
              <a:buNone/>
            </a:pPr>
            <a:r>
              <a:rPr lang="en-GB" dirty="0" err="1"/>
              <a:t>Archeologie</a:t>
            </a:r>
            <a:endParaRPr lang="en-GB" dirty="0"/>
          </a:p>
          <a:p>
            <a:pPr marL="0" indent="0">
              <a:buNone/>
            </a:pPr>
            <a:r>
              <a:rPr lang="en-GB" dirty="0" err="1"/>
              <a:t>Historische</a:t>
            </a:r>
            <a:r>
              <a:rPr lang="en-GB" dirty="0"/>
              <a:t> </a:t>
            </a:r>
            <a:r>
              <a:rPr lang="en-GB" dirty="0" err="1"/>
              <a:t>geografie</a:t>
            </a:r>
            <a:endParaRPr lang="en-GB" dirty="0"/>
          </a:p>
          <a:p>
            <a:pPr marL="0" indent="0">
              <a:buNone/>
            </a:pPr>
            <a:r>
              <a:rPr lang="en-GB" dirty="0" err="1"/>
              <a:t>Monumenten</a:t>
            </a:r>
            <a:r>
              <a:rPr lang="en-GB" dirty="0"/>
              <a:t> van </a:t>
            </a:r>
            <a:r>
              <a:rPr lang="en-GB" dirty="0" err="1"/>
              <a:t>bouwkunst</a:t>
            </a:r>
            <a:br>
              <a:rPr lang="en-GB" dirty="0"/>
            </a:br>
            <a:r>
              <a:rPr lang="en-GB" dirty="0"/>
              <a:t>Oude </a:t>
            </a:r>
            <a:r>
              <a:rPr lang="en-GB" dirty="0" err="1"/>
              <a:t>groenstructuren</a:t>
            </a:r>
            <a:r>
              <a:rPr lang="en-GB" dirty="0"/>
              <a: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10</a:t>
            </a:fld>
            <a:endParaRPr lang="nl-NL" noProof="0"/>
          </a:p>
        </p:txBody>
      </p:sp>
      <p:pic>
        <p:nvPicPr>
          <p:cNvPr id="12292" name="Picture 4" descr="Wat vertellen botten de archeoloog? - Het Hunebed Nieuwscafé">
            <a:extLst>
              <a:ext uri="{FF2B5EF4-FFF2-40B4-BE49-F238E27FC236}">
                <a16:creationId xmlns:a16="http://schemas.microsoft.com/office/drawing/2014/main" id="{30C8A7AB-1106-C469-EAC5-A813EBFEC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8001" y="1805353"/>
            <a:ext cx="7330094" cy="4881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979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Wonen</a:t>
            </a:r>
            <a:endParaRPr lang="en-GB" dirty="0"/>
          </a:p>
          <a:p>
            <a:pPr marL="0" indent="0">
              <a:buNone/>
            </a:pPr>
            <a:endParaRPr lang="en-GB" dirty="0"/>
          </a:p>
          <a:p>
            <a:pPr marL="0" indent="0">
              <a:buNone/>
            </a:pPr>
            <a:r>
              <a:rPr lang="en-GB" dirty="0"/>
              <a:t>Hoog of </a:t>
            </a:r>
            <a:r>
              <a:rPr lang="en-GB" dirty="0" err="1"/>
              <a:t>laagbouw</a:t>
            </a:r>
            <a:br>
              <a:rPr lang="en-GB" dirty="0"/>
            </a:br>
            <a:r>
              <a:rPr lang="en-GB" dirty="0" err="1"/>
              <a:t>Sociale</a:t>
            </a:r>
            <a:r>
              <a:rPr lang="en-GB" dirty="0"/>
              <a:t> </a:t>
            </a:r>
            <a:r>
              <a:rPr lang="en-GB" dirty="0" err="1"/>
              <a:t>en</a:t>
            </a:r>
            <a:r>
              <a:rPr lang="en-GB" dirty="0"/>
              <a:t> </a:t>
            </a:r>
            <a:r>
              <a:rPr lang="en-GB" dirty="0" err="1"/>
              <a:t>vrije</a:t>
            </a:r>
            <a:r>
              <a:rPr lang="en-GB" dirty="0"/>
              <a:t> sector </a:t>
            </a:r>
            <a:r>
              <a:rPr lang="en-GB" dirty="0" err="1"/>
              <a:t>woningen</a:t>
            </a:r>
            <a:br>
              <a:rPr lang="en-GB" dirty="0"/>
            </a:br>
            <a:r>
              <a:rPr lang="en-GB" dirty="0" err="1"/>
              <a:t>Winkels</a:t>
            </a:r>
            <a:r>
              <a:rPr lang="en-GB" dirty="0"/>
              <a:t>, </a:t>
            </a:r>
            <a:r>
              <a:rPr lang="en-GB" dirty="0" err="1"/>
              <a:t>uitgaan</a:t>
            </a:r>
            <a:r>
              <a:rPr lang="en-GB" dirty="0"/>
              <a:t>, sport </a:t>
            </a:r>
            <a:r>
              <a:rPr lang="en-GB" dirty="0" err="1"/>
              <a:t>en</a:t>
            </a:r>
            <a:r>
              <a:rPr lang="en-GB" dirty="0"/>
              <a:t> </a:t>
            </a:r>
            <a:r>
              <a:rPr lang="en-GB" dirty="0" err="1"/>
              <a:t>recreatie</a:t>
            </a:r>
            <a:br>
              <a:rPr lang="en-GB" dirty="0"/>
            </a:br>
            <a:r>
              <a:rPr lang="en-GB" dirty="0"/>
              <a:t>Groen, </a:t>
            </a:r>
            <a:r>
              <a:rPr lang="en-GB" dirty="0" err="1"/>
              <a:t>verkeer</a:t>
            </a:r>
            <a:r>
              <a:rPr lang="en-GB" dirty="0"/>
              <a:t> </a:t>
            </a:r>
            <a:r>
              <a:rPr lang="en-GB" dirty="0" err="1"/>
              <a:t>en</a:t>
            </a:r>
            <a:r>
              <a:rPr lang="en-GB" dirty="0"/>
              <a:t> Vervoer</a:t>
            </a:r>
            <a:br>
              <a:rPr lang="en-GB" dirty="0"/>
            </a:br>
            <a:r>
              <a:rPr lang="en-GB" dirty="0" err="1"/>
              <a:t>Verzorging</a:t>
            </a:r>
            <a:r>
              <a:rPr lang="en-GB" dirty="0"/>
              <a:t>, </a:t>
            </a:r>
            <a:r>
              <a:rPr lang="en-GB" dirty="0" err="1"/>
              <a:t>scholen</a:t>
            </a:r>
            <a:r>
              <a:rPr lang="en-GB" dirty="0"/>
              <a:t>, </a:t>
            </a:r>
            <a:r>
              <a:rPr lang="en-GB" dirty="0" err="1"/>
              <a:t>diensten</a:t>
            </a:r>
            <a:r>
              <a:rPr lang="en-GB" dirty="0"/>
              <a: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11</a:t>
            </a:fld>
            <a:endParaRPr lang="nl-NL" noProof="0"/>
          </a:p>
        </p:txBody>
      </p:sp>
      <p:pic>
        <p:nvPicPr>
          <p:cNvPr id="11266" name="Picture 2" descr="Hollandse hoogbouw: grote steden zetten in op woontorens | Nieuwsuur">
            <a:extLst>
              <a:ext uri="{FF2B5EF4-FFF2-40B4-BE49-F238E27FC236}">
                <a16:creationId xmlns:a16="http://schemas.microsoft.com/office/drawing/2014/main" id="{FB4DA704-BE6C-0E84-D494-A12BBBFA21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206"/>
          <a:stretch/>
        </p:blipFill>
        <p:spPr bwMode="auto">
          <a:xfrm>
            <a:off x="4970585" y="1805354"/>
            <a:ext cx="7001229" cy="4935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7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Werken</a:t>
            </a:r>
            <a:r>
              <a:rPr lang="en-GB" dirty="0"/>
              <a:t>: </a:t>
            </a:r>
            <a:r>
              <a:rPr lang="en-GB" dirty="0" err="1"/>
              <a:t>industrie</a:t>
            </a:r>
            <a:endParaRPr lang="en-GB" dirty="0"/>
          </a:p>
          <a:p>
            <a:pPr marL="0" indent="0">
              <a:buNone/>
            </a:pPr>
            <a:endParaRPr lang="en-GB" dirty="0"/>
          </a:p>
          <a:p>
            <a:pPr marL="0" indent="0">
              <a:buNone/>
            </a:pPr>
            <a:r>
              <a:rPr lang="en-GB" dirty="0" err="1"/>
              <a:t>Emissies</a:t>
            </a:r>
            <a:r>
              <a:rPr lang="en-GB" dirty="0"/>
              <a:t>: </a:t>
            </a:r>
            <a:r>
              <a:rPr lang="en-GB" dirty="0" err="1"/>
              <a:t>bodem</a:t>
            </a:r>
            <a:r>
              <a:rPr lang="en-GB" dirty="0"/>
              <a:t>, water, </a:t>
            </a:r>
            <a:r>
              <a:rPr lang="en-GB" dirty="0" err="1"/>
              <a:t>lucht</a:t>
            </a:r>
            <a:r>
              <a:rPr lang="en-GB" dirty="0"/>
              <a:t> </a:t>
            </a:r>
            <a:r>
              <a:rPr lang="en-GB" dirty="0" err="1"/>
              <a:t>geluid</a:t>
            </a:r>
            <a:endParaRPr lang="en-GB" dirty="0"/>
          </a:p>
          <a:p>
            <a:pPr marL="0" indent="0">
              <a:buNone/>
            </a:pPr>
            <a:r>
              <a:rPr lang="en-GB" dirty="0" err="1"/>
              <a:t>Externe</a:t>
            </a:r>
            <a:r>
              <a:rPr lang="en-GB" dirty="0"/>
              <a:t> </a:t>
            </a:r>
            <a:r>
              <a:rPr lang="en-GB" dirty="0" err="1"/>
              <a:t>veiligheid</a:t>
            </a:r>
            <a:r>
              <a:rPr lang="en-GB" dirty="0"/>
              <a:t>: LPG, Vervoer, </a:t>
            </a:r>
            <a:r>
              <a:rPr lang="en-GB" dirty="0" err="1"/>
              <a:t>opslag</a:t>
            </a:r>
            <a:endParaRPr lang="en-GB" dirty="0"/>
          </a:p>
          <a:p>
            <a:pPr marL="0" indent="0">
              <a:buNone/>
            </a:pPr>
            <a:r>
              <a:rPr lang="en-GB" dirty="0" err="1"/>
              <a:t>Vervoerbewegingen</a:t>
            </a:r>
            <a:r>
              <a:rPr lang="en-GB" dirty="0"/>
              <a:t>: transport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12</a:t>
            </a:fld>
            <a:endParaRPr lang="nl-NL" noProof="0"/>
          </a:p>
        </p:txBody>
      </p:sp>
      <p:pic>
        <p:nvPicPr>
          <p:cNvPr id="10242" name="Picture 2" descr="Omzet industrie in tweede kwartaal bijna 20 procent hoger">
            <a:extLst>
              <a:ext uri="{FF2B5EF4-FFF2-40B4-BE49-F238E27FC236}">
                <a16:creationId xmlns:a16="http://schemas.microsoft.com/office/drawing/2014/main" id="{BEC400A8-4378-AD6B-EC72-0E6868E94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749" y="2376121"/>
            <a:ext cx="857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65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Werken</a:t>
            </a:r>
            <a:r>
              <a:rPr lang="en-GB" dirty="0"/>
              <a:t>: </a:t>
            </a:r>
            <a:r>
              <a:rPr lang="en-GB" dirty="0" err="1"/>
              <a:t>landbouw</a:t>
            </a:r>
            <a:endParaRPr lang="en-GB" dirty="0"/>
          </a:p>
          <a:p>
            <a:pPr marL="0" indent="0">
              <a:buNone/>
            </a:pPr>
            <a:endParaRPr lang="en-GB" dirty="0"/>
          </a:p>
          <a:p>
            <a:pPr marL="0" indent="0">
              <a:buNone/>
            </a:pPr>
            <a:r>
              <a:rPr lang="en-GB" dirty="0"/>
              <a:t>Hinder (stank, </a:t>
            </a:r>
            <a:r>
              <a:rPr lang="en-GB" dirty="0" err="1"/>
              <a:t>vervoer</a:t>
            </a:r>
            <a:r>
              <a:rPr lang="en-GB" dirty="0"/>
              <a:t>, </a:t>
            </a:r>
            <a:r>
              <a:rPr lang="en-GB" dirty="0" err="1"/>
              <a:t>ziekten</a:t>
            </a:r>
            <a:r>
              <a:rPr lang="en-GB" dirty="0"/>
              <a:t>) </a:t>
            </a:r>
          </a:p>
          <a:p>
            <a:pPr marL="0" indent="0">
              <a:buNone/>
            </a:pPr>
            <a:r>
              <a:rPr lang="en-GB" dirty="0" err="1"/>
              <a:t>Sociale</a:t>
            </a:r>
            <a:r>
              <a:rPr lang="en-GB" dirty="0"/>
              <a:t> </a:t>
            </a:r>
            <a:r>
              <a:rPr lang="en-GB" dirty="0" err="1"/>
              <a:t>betekenis</a:t>
            </a:r>
            <a:br>
              <a:rPr lang="en-GB" dirty="0"/>
            </a:br>
            <a:r>
              <a:rPr lang="en-GB" dirty="0" err="1"/>
              <a:t>Verkaveling</a:t>
            </a:r>
            <a:r>
              <a:rPr lang="en-GB" dirty="0"/>
              <a:t>, </a:t>
            </a:r>
            <a:r>
              <a:rPr lang="en-GB" dirty="0" err="1"/>
              <a:t>landschapszorg</a:t>
            </a:r>
            <a:endParaRPr lang="en-GB" dirty="0"/>
          </a:p>
          <a:p>
            <a:pPr marL="0" indent="0">
              <a:buNone/>
            </a:pPr>
            <a:r>
              <a:rPr lang="en-GB" dirty="0" err="1"/>
              <a:t>Opbrengsten</a:t>
            </a:r>
            <a:br>
              <a:rPr lang="en-GB" dirty="0"/>
            </a:br>
            <a:r>
              <a:rPr lang="en-GB" dirty="0" err="1"/>
              <a:t>Beperkingen</a:t>
            </a:r>
            <a:r>
              <a:rPr lang="en-GB" dirty="0"/>
              <a:t>/</a:t>
            </a:r>
            <a:r>
              <a:rPr lang="en-GB" dirty="0" err="1"/>
              <a:t>kansen</a:t>
            </a:r>
            <a:r>
              <a:rPr lang="en-GB" dirty="0"/>
              <a:t> </a:t>
            </a:r>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13</a:t>
            </a:fld>
            <a:endParaRPr lang="nl-NL" noProof="0"/>
          </a:p>
        </p:txBody>
      </p:sp>
      <p:pic>
        <p:nvPicPr>
          <p:cNvPr id="9218" name="Picture 2" descr="Landbouw droeg in 2019 evenveel bij aan economie als tien jaar eerder">
            <a:extLst>
              <a:ext uri="{FF2B5EF4-FFF2-40B4-BE49-F238E27FC236}">
                <a16:creationId xmlns:a16="http://schemas.microsoft.com/office/drawing/2014/main" id="{556B1343-9AE6-A871-F69B-E2EACC2FF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749" y="2376121"/>
            <a:ext cx="85725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372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Recreatie</a:t>
            </a:r>
            <a:endParaRPr lang="en-GB" dirty="0"/>
          </a:p>
          <a:p>
            <a:pPr marL="0" indent="0">
              <a:buNone/>
            </a:pPr>
            <a:endParaRPr lang="en-GB" dirty="0"/>
          </a:p>
          <a:p>
            <a:pPr marL="0" indent="0">
              <a:buNone/>
            </a:pPr>
            <a:r>
              <a:rPr lang="en-GB" dirty="0" err="1"/>
              <a:t>Verblijfrecreatie</a:t>
            </a:r>
            <a:r>
              <a:rPr lang="en-GB" dirty="0"/>
              <a:t>: camping, hotels</a:t>
            </a:r>
            <a:br>
              <a:rPr lang="en-GB" dirty="0"/>
            </a:br>
            <a:r>
              <a:rPr lang="en-GB" dirty="0" err="1"/>
              <a:t>Dagrecreatie</a:t>
            </a:r>
            <a:r>
              <a:rPr lang="en-GB" dirty="0"/>
              <a:t>: </a:t>
            </a:r>
            <a:r>
              <a:rPr lang="en-GB" dirty="0" err="1"/>
              <a:t>horeca</a:t>
            </a:r>
            <a:r>
              <a:rPr lang="en-GB" dirty="0"/>
              <a:t>, </a:t>
            </a:r>
            <a:r>
              <a:rPr lang="en-GB" dirty="0" err="1"/>
              <a:t>speeltuin</a:t>
            </a:r>
            <a:r>
              <a:rPr lang="en-GB" dirty="0"/>
              <a:t>, </a:t>
            </a:r>
            <a:r>
              <a:rPr lang="en-GB" dirty="0" err="1"/>
              <a:t>pretpark</a:t>
            </a:r>
            <a:endParaRPr lang="en-GB" dirty="0"/>
          </a:p>
          <a:p>
            <a:pPr marL="0" indent="0">
              <a:buNone/>
            </a:pPr>
            <a:r>
              <a:rPr lang="en-GB" dirty="0" err="1"/>
              <a:t>Mogelijkheden</a:t>
            </a:r>
            <a:r>
              <a:rPr lang="en-GB" dirty="0"/>
              <a:t> </a:t>
            </a:r>
            <a:r>
              <a:rPr lang="en-GB" dirty="0" err="1"/>
              <a:t>voor</a:t>
            </a:r>
            <a:r>
              <a:rPr lang="en-GB" dirty="0"/>
              <a:t> </a:t>
            </a:r>
            <a:r>
              <a:rPr lang="en-GB" dirty="0" err="1"/>
              <a:t>wandelen</a:t>
            </a:r>
            <a:r>
              <a:rPr lang="en-GB" dirty="0"/>
              <a:t> </a:t>
            </a:r>
            <a:r>
              <a:rPr lang="en-GB" dirty="0" err="1"/>
              <a:t>en</a:t>
            </a:r>
            <a:r>
              <a:rPr lang="en-GB" dirty="0"/>
              <a:t> </a:t>
            </a:r>
            <a:r>
              <a:rPr lang="en-GB" dirty="0" err="1"/>
              <a:t>fietsen</a:t>
            </a:r>
            <a:endParaRPr lang="en-GB" dirty="0"/>
          </a:p>
          <a:p>
            <a:pPr marL="0" indent="0">
              <a:buNone/>
            </a:pPr>
            <a:r>
              <a:rPr lang="en-GB" dirty="0" err="1"/>
              <a:t>Belevingswaarde</a:t>
            </a:r>
            <a:r>
              <a:rPr lang="en-GB" dirty="0"/>
              <a:t> </a:t>
            </a:r>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14</a:t>
            </a:fld>
            <a:endParaRPr lang="nl-NL" noProof="0"/>
          </a:p>
        </p:txBody>
      </p:sp>
      <p:pic>
        <p:nvPicPr>
          <p:cNvPr id="8194" name="Picture 2" descr="Recreatiepark de Boshoek, Voorthuizen – Bijgewerkte prijzen 2022">
            <a:extLst>
              <a:ext uri="{FF2B5EF4-FFF2-40B4-BE49-F238E27FC236}">
                <a16:creationId xmlns:a16="http://schemas.microsoft.com/office/drawing/2014/main" id="{EC7B2995-BCC6-BAD6-BE23-A3EEC166F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079" y="2485773"/>
            <a:ext cx="7209595" cy="405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8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occupatielaag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Landschap</a:t>
            </a:r>
            <a:r>
              <a:rPr lang="en-GB" dirty="0"/>
              <a:t> </a:t>
            </a:r>
            <a:r>
              <a:rPr lang="en-GB" dirty="0" err="1"/>
              <a:t>en</a:t>
            </a:r>
            <a:r>
              <a:rPr lang="en-GB" dirty="0"/>
              <a:t> </a:t>
            </a:r>
            <a:r>
              <a:rPr lang="en-GB" dirty="0" err="1"/>
              <a:t>ruimte</a:t>
            </a:r>
            <a:endParaRPr lang="en-GB" dirty="0"/>
          </a:p>
          <a:p>
            <a:pPr marL="0" indent="0">
              <a:buNone/>
            </a:pPr>
            <a:endParaRPr lang="en-GB" dirty="0"/>
          </a:p>
          <a:p>
            <a:pPr marL="0" indent="0">
              <a:buNone/>
            </a:pPr>
            <a:r>
              <a:rPr lang="en-GB" dirty="0" err="1"/>
              <a:t>Samenhang</a:t>
            </a:r>
            <a:r>
              <a:rPr lang="en-GB" dirty="0"/>
              <a:t> </a:t>
            </a:r>
            <a:r>
              <a:rPr lang="en-GB" dirty="0" err="1"/>
              <a:t>tussen</a:t>
            </a:r>
            <a:r>
              <a:rPr lang="en-GB" dirty="0"/>
              <a:t> de </a:t>
            </a:r>
            <a:r>
              <a:rPr lang="en-GB" dirty="0" err="1"/>
              <a:t>elementen</a:t>
            </a:r>
            <a:br>
              <a:rPr lang="en-GB" dirty="0"/>
            </a:br>
            <a:r>
              <a:rPr lang="en-GB" dirty="0" err="1"/>
              <a:t>Openheid</a:t>
            </a:r>
            <a:r>
              <a:rPr lang="en-GB" dirty="0"/>
              <a:t> of </a:t>
            </a:r>
            <a:r>
              <a:rPr lang="en-GB" dirty="0" err="1"/>
              <a:t>besloten</a:t>
            </a:r>
            <a:br>
              <a:rPr lang="en-GB" dirty="0"/>
            </a:br>
            <a:r>
              <a:rPr lang="en-GB" dirty="0" err="1"/>
              <a:t>Stedelijk</a:t>
            </a:r>
            <a:r>
              <a:rPr lang="en-GB" dirty="0"/>
              <a:t>, </a:t>
            </a:r>
            <a:r>
              <a:rPr lang="en-GB" dirty="0" err="1"/>
              <a:t>landelijk</a:t>
            </a:r>
            <a:r>
              <a:rPr lang="en-GB" dirty="0"/>
              <a:t> of </a:t>
            </a:r>
            <a:r>
              <a:rPr lang="en-GB" dirty="0" err="1"/>
              <a:t>natuurlijk</a:t>
            </a:r>
            <a:r>
              <a:rPr lang="en-GB" dirty="0"/>
              <a:t>, of </a:t>
            </a:r>
            <a:r>
              <a:rPr lang="en-GB" dirty="0" err="1"/>
              <a:t>verweven</a:t>
            </a:r>
            <a:r>
              <a:rPr lang="en-GB" dirty="0"/>
              <a:t> </a:t>
            </a:r>
          </a:p>
          <a:p>
            <a:pPr marL="0" indent="0">
              <a:buNone/>
            </a:pPr>
            <a:r>
              <a:rPr lang="en-GB" dirty="0" err="1"/>
              <a:t>Bijzonder</a:t>
            </a:r>
            <a:r>
              <a:rPr lang="en-GB" dirty="0"/>
              <a:t> </a:t>
            </a:r>
            <a:r>
              <a:rPr lang="en-GB" dirty="0" err="1"/>
              <a:t>karakter</a:t>
            </a:r>
            <a:r>
              <a:rPr lang="en-GB" dirty="0"/>
              <a:t> </a:t>
            </a:r>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15</a:t>
            </a:fld>
            <a:endParaRPr lang="nl-NL" noProof="0"/>
          </a:p>
        </p:txBody>
      </p:sp>
      <p:pic>
        <p:nvPicPr>
          <p:cNvPr id="7170" name="Picture 2" descr="Coulisselandschap - Wikipedia">
            <a:extLst>
              <a:ext uri="{FF2B5EF4-FFF2-40B4-BE49-F238E27FC236}">
                <a16:creationId xmlns:a16="http://schemas.microsoft.com/office/drawing/2014/main" id="{4E69BBD9-E813-EF8C-A513-484AC1F4D5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344"/>
          <a:stretch/>
        </p:blipFill>
        <p:spPr bwMode="auto">
          <a:xfrm>
            <a:off x="5639789" y="1899138"/>
            <a:ext cx="6217885" cy="464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7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28CCE-0AF8-B51B-0FE4-06B29FF6AC67}"/>
              </a:ext>
            </a:extLst>
          </p:cNvPr>
          <p:cNvSpPr>
            <a:spLocks noGrp="1"/>
          </p:cNvSpPr>
          <p:nvPr>
            <p:ph type="title"/>
          </p:nvPr>
        </p:nvSpPr>
        <p:spPr/>
        <p:txBody>
          <a:bodyPr/>
          <a:lstStyle/>
          <a:p>
            <a:r>
              <a:rPr lang="nl-NL" dirty="0"/>
              <a:t>De MER in lagen (4 van 3) </a:t>
            </a:r>
          </a:p>
        </p:txBody>
      </p:sp>
      <p:sp>
        <p:nvSpPr>
          <p:cNvPr id="4" name="Tijdelijke aanduiding voor datum 3">
            <a:extLst>
              <a:ext uri="{FF2B5EF4-FFF2-40B4-BE49-F238E27FC236}">
                <a16:creationId xmlns:a16="http://schemas.microsoft.com/office/drawing/2014/main" id="{0A6C784C-4583-B2E0-11F9-C22B2AF425AA}"/>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D0678E08-BF06-54B1-2718-FED2F1EA82E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3B122B0-1F71-CAAA-FD79-D50D6F17261A}"/>
              </a:ext>
            </a:extLst>
          </p:cNvPr>
          <p:cNvSpPr>
            <a:spLocks noGrp="1"/>
          </p:cNvSpPr>
          <p:nvPr>
            <p:ph type="sldNum" sz="quarter" idx="12"/>
          </p:nvPr>
        </p:nvSpPr>
        <p:spPr/>
        <p:txBody>
          <a:bodyPr/>
          <a:lstStyle/>
          <a:p>
            <a:fld id="{45B76B8B-DE07-48A4-9913-B57A52F2F853}" type="slidenum">
              <a:rPr lang="nl-NL" noProof="0" smtClean="0"/>
              <a:t>16</a:t>
            </a:fld>
            <a:endParaRPr lang="nl-NL" noProof="0"/>
          </a:p>
        </p:txBody>
      </p:sp>
      <p:sp>
        <p:nvSpPr>
          <p:cNvPr id="8" name="Ondertitel 2">
            <a:extLst>
              <a:ext uri="{FF2B5EF4-FFF2-40B4-BE49-F238E27FC236}">
                <a16:creationId xmlns:a16="http://schemas.microsoft.com/office/drawing/2014/main" id="{7FB1AE0C-23A7-DDCB-9B42-924DBD37FDFB}"/>
              </a:ext>
            </a:extLst>
          </p:cNvPr>
          <p:cNvSpPr txBox="1">
            <a:spLocks/>
          </p:cNvSpPr>
          <p:nvPr/>
        </p:nvSpPr>
        <p:spPr>
          <a:xfrm>
            <a:off x="3380319" y="192007"/>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dirty="0">
                <a:solidFill>
                  <a:schemeClr val="bg2">
                    <a:lumMod val="85000"/>
                  </a:schemeClr>
                </a:solidFill>
              </a:rPr>
              <a:t>Hoera! Jullie favoriet! </a:t>
            </a:r>
          </a:p>
        </p:txBody>
      </p:sp>
      <p:pic>
        <p:nvPicPr>
          <p:cNvPr id="1026" name="Picture 2" descr="SustainaBul: Wageningen University herovert prijs voor duurzaamheid - Punt.">
            <a:extLst>
              <a:ext uri="{FF2B5EF4-FFF2-40B4-BE49-F238E27FC236}">
                <a16:creationId xmlns:a16="http://schemas.microsoft.com/office/drawing/2014/main" id="{D6FE2078-6103-EE78-5523-19ED2CF43DF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88614" y="1306280"/>
            <a:ext cx="9190892" cy="5169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528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duuzaamheidslaag</a:t>
            </a:r>
            <a:r>
              <a:rPr lang="en-GB" dirty="0"/>
              <a:t> </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Ruimtegebruik</a:t>
            </a:r>
            <a:endParaRPr lang="en-GB" dirty="0"/>
          </a:p>
          <a:p>
            <a:pPr marL="0" indent="0">
              <a:buNone/>
            </a:pPr>
            <a:endParaRPr lang="en-GB" dirty="0"/>
          </a:p>
          <a:p>
            <a:pPr marL="0" indent="0">
              <a:buNone/>
            </a:pPr>
            <a:r>
              <a:rPr lang="en-GB" dirty="0" err="1"/>
              <a:t>Meervoeding</a:t>
            </a:r>
            <a:r>
              <a:rPr lang="en-GB" dirty="0"/>
              <a:t> of </a:t>
            </a:r>
            <a:r>
              <a:rPr lang="en-GB" dirty="0" err="1"/>
              <a:t>enkelvoudig</a:t>
            </a:r>
            <a:r>
              <a:rPr lang="en-GB" dirty="0"/>
              <a:t> </a:t>
            </a:r>
            <a:r>
              <a:rPr lang="en-GB" dirty="0" err="1"/>
              <a:t>gebruik</a:t>
            </a:r>
            <a:r>
              <a:rPr lang="en-GB" dirty="0"/>
              <a:t> van de </a:t>
            </a:r>
            <a:r>
              <a:rPr lang="en-GB" dirty="0" err="1"/>
              <a:t>ruiimte</a:t>
            </a:r>
            <a:endParaRPr lang="en-GB" dirty="0"/>
          </a:p>
          <a:p>
            <a:pPr marL="0" indent="0">
              <a:buNone/>
            </a:pPr>
            <a:r>
              <a:rPr lang="en-GB" dirty="0" err="1"/>
              <a:t>Afwegingen</a:t>
            </a:r>
            <a:r>
              <a:rPr lang="en-GB" dirty="0"/>
              <a:t> </a:t>
            </a:r>
            <a:r>
              <a:rPr lang="en-GB" dirty="0" err="1"/>
              <a:t>voor</a:t>
            </a:r>
            <a:r>
              <a:rPr lang="en-GB" dirty="0"/>
              <a:t> het </a:t>
            </a:r>
            <a:r>
              <a:rPr lang="en-GB" dirty="0" err="1"/>
              <a:t>ruimtebeslag</a:t>
            </a:r>
            <a:r>
              <a:rPr lang="en-GB" dirty="0"/>
              <a:t> (</a:t>
            </a:r>
            <a:r>
              <a:rPr lang="en-GB" dirty="0" err="1"/>
              <a:t>groot</a:t>
            </a:r>
            <a:r>
              <a:rPr lang="en-GB" dirty="0"/>
              <a:t>/</a:t>
            </a:r>
            <a:r>
              <a:rPr lang="en-GB" dirty="0" err="1"/>
              <a:t>klein</a:t>
            </a:r>
            <a:r>
              <a:rPr lang="en-GB" dirty="0"/>
              <a:t>) </a:t>
            </a:r>
          </a:p>
          <a:p>
            <a:pPr marL="0" indent="0">
              <a:buNone/>
            </a:pPr>
            <a:r>
              <a:rPr lang="en-GB" dirty="0" err="1"/>
              <a:t>Afwegingen</a:t>
            </a:r>
            <a:r>
              <a:rPr lang="en-GB" dirty="0"/>
              <a:t> </a:t>
            </a:r>
            <a:r>
              <a:rPr lang="en-GB" dirty="0" err="1"/>
              <a:t>voor</a:t>
            </a:r>
            <a:r>
              <a:rPr lang="en-GB" dirty="0"/>
              <a:t> de </a:t>
            </a:r>
            <a:r>
              <a:rPr lang="en-GB" dirty="0" err="1"/>
              <a:t>locatiekeuze</a:t>
            </a:r>
            <a:r>
              <a:rPr lang="en-GB" dirty="0"/>
              <a:t>: </a:t>
            </a:r>
            <a:r>
              <a:rPr lang="en-GB" dirty="0" err="1"/>
              <a:t>moet</a:t>
            </a:r>
            <a:r>
              <a:rPr lang="en-GB" dirty="0"/>
              <a:t> het per </a:t>
            </a:r>
            <a:r>
              <a:rPr lang="en-GB" dirty="0" err="1"/>
              <a:t>sé</a:t>
            </a:r>
            <a:r>
              <a:rPr lang="en-GB" dirty="0"/>
              <a:t> HIER/DAAR? </a:t>
            </a:r>
          </a:p>
          <a:p>
            <a:pPr marL="0" indent="0">
              <a:buNone/>
            </a:pPr>
            <a:endParaRPr lang="en-GB" dirty="0"/>
          </a:p>
          <a:p>
            <a:pPr marL="0" indent="0">
              <a:buNone/>
            </a:pPr>
            <a:endParaRPr lang="en-GB" dirty="0"/>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17</a:t>
            </a:fld>
            <a:endParaRPr lang="nl-NL" noProof="0"/>
          </a:p>
        </p:txBody>
      </p:sp>
      <p:sp>
        <p:nvSpPr>
          <p:cNvPr id="8" name="Tekstvak 7">
            <a:extLst>
              <a:ext uri="{FF2B5EF4-FFF2-40B4-BE49-F238E27FC236}">
                <a16:creationId xmlns:a16="http://schemas.microsoft.com/office/drawing/2014/main" id="{8C4A1096-67CD-E345-5794-5F1840D66844}"/>
              </a:ext>
            </a:extLst>
          </p:cNvPr>
          <p:cNvSpPr txBox="1"/>
          <p:nvPr/>
        </p:nvSpPr>
        <p:spPr>
          <a:xfrm>
            <a:off x="6342185" y="390575"/>
            <a:ext cx="6096000" cy="369332"/>
          </a:xfrm>
          <a:prstGeom prst="rect">
            <a:avLst/>
          </a:prstGeom>
          <a:noFill/>
        </p:spPr>
        <p:txBody>
          <a:bodyPr wrap="square">
            <a:spAutoFit/>
          </a:bodyPr>
          <a:lstStyle/>
          <a:p>
            <a:pPr marL="0" indent="0">
              <a:buNone/>
            </a:pPr>
            <a:r>
              <a:rPr lang="en-GB" dirty="0">
                <a:solidFill>
                  <a:schemeClr val="accent3">
                    <a:lumMod val="40000"/>
                    <a:lumOff val="60000"/>
                  </a:schemeClr>
                </a:solidFill>
              </a:rPr>
              <a:t>People, Planet, Profit</a:t>
            </a:r>
          </a:p>
        </p:txBody>
      </p:sp>
      <p:pic>
        <p:nvPicPr>
          <p:cNvPr id="6146" name="Picture 2" descr="Ruimtegebruik kantoor en zorginstelling Rotterdam en Den Haag">
            <a:extLst>
              <a:ext uri="{FF2B5EF4-FFF2-40B4-BE49-F238E27FC236}">
                <a16:creationId xmlns:a16="http://schemas.microsoft.com/office/drawing/2014/main" id="{3F8C3798-A579-8B78-5F3B-DCB0082E35A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76346" y="1561337"/>
            <a:ext cx="8015654" cy="534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44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duuzaamheidslaag</a:t>
            </a:r>
            <a:r>
              <a:rPr lang="en-GB" dirty="0"/>
              <a:t> </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Toekomstgerichtheid</a:t>
            </a:r>
            <a:endParaRPr lang="en-GB" dirty="0"/>
          </a:p>
          <a:p>
            <a:pPr marL="0" indent="0">
              <a:buNone/>
            </a:pPr>
            <a:endParaRPr lang="en-GB" dirty="0"/>
          </a:p>
          <a:p>
            <a:pPr marL="0" indent="0">
              <a:buNone/>
            </a:pPr>
            <a:r>
              <a:rPr lang="en-GB" dirty="0" err="1"/>
              <a:t>Toekomstbeeld</a:t>
            </a:r>
            <a:r>
              <a:rPr lang="en-GB" dirty="0"/>
              <a:t>/</a:t>
            </a:r>
            <a:r>
              <a:rPr lang="en-GB" dirty="0" err="1"/>
              <a:t>projectie</a:t>
            </a:r>
            <a:r>
              <a:rPr lang="en-GB" dirty="0"/>
              <a:t> </a:t>
            </a:r>
            <a:r>
              <a:rPr lang="en-GB" dirty="0" err="1"/>
              <a:t>voor</a:t>
            </a:r>
            <a:r>
              <a:rPr lang="en-GB" dirty="0"/>
              <a:t> 5, 10 of 25 </a:t>
            </a:r>
            <a:r>
              <a:rPr lang="en-GB" dirty="0" err="1"/>
              <a:t>jaar</a:t>
            </a:r>
            <a:r>
              <a:rPr lang="en-GB" dirty="0"/>
              <a:t> </a:t>
            </a:r>
          </a:p>
          <a:p>
            <a:pPr marL="0" indent="0">
              <a:buNone/>
            </a:pPr>
            <a:r>
              <a:rPr lang="en-GB" dirty="0" err="1"/>
              <a:t>Invloed</a:t>
            </a:r>
            <a:r>
              <a:rPr lang="en-GB" dirty="0"/>
              <a:t> op het (</a:t>
            </a:r>
            <a:r>
              <a:rPr lang="en-GB" dirty="0" err="1"/>
              <a:t>meso</a:t>
            </a:r>
            <a:r>
              <a:rPr lang="en-GB" dirty="0"/>
              <a:t>)</a:t>
            </a:r>
            <a:r>
              <a:rPr lang="en-GB" dirty="0" err="1"/>
              <a:t>klimaat</a:t>
            </a:r>
            <a:r>
              <a:rPr lang="en-GB" dirty="0"/>
              <a:t> (</a:t>
            </a:r>
            <a:r>
              <a:rPr lang="en-GB" dirty="0" err="1"/>
              <a:t>omgeving</a:t>
            </a:r>
            <a:r>
              <a:rPr lang="en-GB" dirty="0"/>
              <a:t>) </a:t>
            </a:r>
          </a:p>
          <a:p>
            <a:pPr marL="0" indent="0">
              <a:buNone/>
            </a:pPr>
            <a:r>
              <a:rPr lang="en-GB" dirty="0" err="1"/>
              <a:t>Bijdrage</a:t>
            </a:r>
            <a:r>
              <a:rPr lang="en-GB" dirty="0"/>
              <a:t> </a:t>
            </a:r>
            <a:r>
              <a:rPr lang="en-GB" dirty="0" err="1"/>
              <a:t>aan</a:t>
            </a:r>
            <a:r>
              <a:rPr lang="en-GB" dirty="0"/>
              <a:t> </a:t>
            </a:r>
            <a:r>
              <a:rPr lang="en-GB" dirty="0" err="1"/>
              <a:t>klimaatverandering</a:t>
            </a:r>
            <a:r>
              <a:rPr lang="en-GB" dirty="0"/>
              <a:t> op </a:t>
            </a:r>
            <a:r>
              <a:rPr lang="en-GB" dirty="0" err="1"/>
              <a:t>grote</a:t>
            </a:r>
            <a:r>
              <a:rPr lang="en-GB" dirty="0"/>
              <a:t> </a:t>
            </a:r>
            <a:r>
              <a:rPr lang="en-GB" dirty="0" err="1"/>
              <a:t>schaal</a:t>
            </a:r>
            <a:r>
              <a:rPr lang="en-GB" dirty="0"/>
              <a:t> </a:t>
            </a:r>
          </a:p>
          <a:p>
            <a:pPr marL="0" indent="0">
              <a:buNone/>
            </a:pPr>
            <a:endParaRPr lang="en-GB" dirty="0"/>
          </a:p>
          <a:p>
            <a:pPr marL="0" indent="0">
              <a:buNone/>
            </a:pPr>
            <a:endParaRPr lang="en-GB" dirty="0"/>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18</a:t>
            </a:fld>
            <a:endParaRPr lang="nl-NL" noProof="0"/>
          </a:p>
        </p:txBody>
      </p:sp>
      <p:sp>
        <p:nvSpPr>
          <p:cNvPr id="8" name="Tekstvak 7">
            <a:extLst>
              <a:ext uri="{FF2B5EF4-FFF2-40B4-BE49-F238E27FC236}">
                <a16:creationId xmlns:a16="http://schemas.microsoft.com/office/drawing/2014/main" id="{8C4A1096-67CD-E345-5794-5F1840D66844}"/>
              </a:ext>
            </a:extLst>
          </p:cNvPr>
          <p:cNvSpPr txBox="1"/>
          <p:nvPr/>
        </p:nvSpPr>
        <p:spPr>
          <a:xfrm>
            <a:off x="6342185" y="390575"/>
            <a:ext cx="6096000" cy="369332"/>
          </a:xfrm>
          <a:prstGeom prst="rect">
            <a:avLst/>
          </a:prstGeom>
          <a:noFill/>
        </p:spPr>
        <p:txBody>
          <a:bodyPr wrap="square">
            <a:spAutoFit/>
          </a:bodyPr>
          <a:lstStyle/>
          <a:p>
            <a:pPr marL="0" indent="0">
              <a:buNone/>
            </a:pPr>
            <a:r>
              <a:rPr lang="en-GB" dirty="0">
                <a:solidFill>
                  <a:schemeClr val="accent3">
                    <a:lumMod val="40000"/>
                    <a:lumOff val="60000"/>
                  </a:schemeClr>
                </a:solidFill>
              </a:rPr>
              <a:t>People, Planet, Profit</a:t>
            </a:r>
          </a:p>
        </p:txBody>
      </p:sp>
      <p:pic>
        <p:nvPicPr>
          <p:cNvPr id="5122" name="Picture 2">
            <a:extLst>
              <a:ext uri="{FF2B5EF4-FFF2-40B4-BE49-F238E27FC236}">
                <a16:creationId xmlns:a16="http://schemas.microsoft.com/office/drawing/2014/main" id="{FAF9E188-038B-06FB-C988-417A8A680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261" y="2356337"/>
            <a:ext cx="8023154" cy="429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34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duuzaamheidslaag</a:t>
            </a:r>
            <a:r>
              <a:rPr lang="en-GB" dirty="0"/>
              <a:t> </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Woon</a:t>
            </a:r>
            <a:r>
              <a:rPr lang="en-GB" dirty="0"/>
              <a:t> </a:t>
            </a:r>
            <a:r>
              <a:rPr lang="en-GB" dirty="0" err="1"/>
              <a:t>en</a:t>
            </a:r>
            <a:r>
              <a:rPr lang="en-GB" dirty="0"/>
              <a:t> </a:t>
            </a:r>
            <a:r>
              <a:rPr lang="en-GB" dirty="0" err="1"/>
              <a:t>leefmilieu</a:t>
            </a:r>
            <a:endParaRPr lang="en-GB" dirty="0"/>
          </a:p>
          <a:p>
            <a:pPr marL="0" indent="0">
              <a:buNone/>
            </a:pPr>
            <a:endParaRPr lang="en-GB" dirty="0"/>
          </a:p>
          <a:p>
            <a:pPr marL="0" indent="0">
              <a:buNone/>
            </a:pPr>
            <a:r>
              <a:rPr lang="en-GB" dirty="0" err="1"/>
              <a:t>Overstromingsgevaar</a:t>
            </a:r>
            <a:r>
              <a:rPr lang="en-GB" dirty="0"/>
              <a:t> </a:t>
            </a:r>
            <a:br>
              <a:rPr lang="en-GB" dirty="0"/>
            </a:br>
            <a:r>
              <a:rPr lang="en-GB" dirty="0" err="1"/>
              <a:t>Veiligheidzone</a:t>
            </a:r>
            <a:r>
              <a:rPr lang="en-GB" dirty="0"/>
              <a:t> </a:t>
            </a:r>
            <a:r>
              <a:rPr lang="en-GB" dirty="0" err="1"/>
              <a:t>t.o.v</a:t>
            </a:r>
            <a:r>
              <a:rPr lang="en-GB" dirty="0"/>
              <a:t>. </a:t>
            </a:r>
            <a:r>
              <a:rPr lang="en-GB" dirty="0" err="1"/>
              <a:t>gevarencirkels</a:t>
            </a:r>
            <a:r>
              <a:rPr lang="en-GB" dirty="0"/>
              <a:t> </a:t>
            </a:r>
            <a:r>
              <a:rPr lang="en-GB" dirty="0" err="1"/>
              <a:t>bedrijven</a:t>
            </a:r>
            <a:r>
              <a:rPr lang="en-GB" dirty="0"/>
              <a:t> (</a:t>
            </a:r>
            <a:r>
              <a:rPr lang="en-GB" dirty="0" err="1"/>
              <a:t>zoals</a:t>
            </a:r>
            <a:r>
              <a:rPr lang="en-GB" dirty="0"/>
              <a:t> </a:t>
            </a:r>
            <a:r>
              <a:rPr lang="en-GB" dirty="0" err="1"/>
              <a:t>rondom</a:t>
            </a:r>
            <a:r>
              <a:rPr lang="en-GB" dirty="0"/>
              <a:t> </a:t>
            </a:r>
            <a:r>
              <a:rPr lang="en-GB" dirty="0" err="1"/>
              <a:t>tankstation</a:t>
            </a:r>
            <a:r>
              <a:rPr lang="en-GB" dirty="0"/>
              <a:t>) </a:t>
            </a:r>
            <a:br>
              <a:rPr lang="en-GB" dirty="0"/>
            </a:br>
            <a:r>
              <a:rPr lang="en-GB" dirty="0" err="1"/>
              <a:t>Bereikbaarheid</a:t>
            </a:r>
            <a:r>
              <a:rPr lang="en-GB" dirty="0"/>
              <a:t> met </a:t>
            </a:r>
            <a:r>
              <a:rPr lang="en-GB" dirty="0" err="1"/>
              <a:t>openbaar</a:t>
            </a:r>
            <a:r>
              <a:rPr lang="en-GB" dirty="0"/>
              <a:t> </a:t>
            </a:r>
            <a:r>
              <a:rPr lang="en-GB" dirty="0" err="1"/>
              <a:t>vervoer</a:t>
            </a:r>
            <a:endParaRPr lang="en-GB" dirty="0"/>
          </a:p>
          <a:p>
            <a:pPr marL="0" indent="0">
              <a:buNone/>
            </a:pPr>
            <a:endParaRPr lang="en-GB" dirty="0"/>
          </a:p>
          <a:p>
            <a:pPr marL="0" indent="0">
              <a:buNone/>
            </a:pPr>
            <a:endParaRPr lang="en-GB" dirty="0"/>
          </a:p>
          <a:p>
            <a:pPr marL="0" indent="0">
              <a:buNone/>
            </a:pPr>
            <a:endParaRPr lang="en-GB"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19</a:t>
            </a:fld>
            <a:endParaRPr lang="nl-NL" noProof="0"/>
          </a:p>
        </p:txBody>
      </p:sp>
      <p:sp>
        <p:nvSpPr>
          <p:cNvPr id="8" name="Tekstvak 7">
            <a:extLst>
              <a:ext uri="{FF2B5EF4-FFF2-40B4-BE49-F238E27FC236}">
                <a16:creationId xmlns:a16="http://schemas.microsoft.com/office/drawing/2014/main" id="{8C4A1096-67CD-E345-5794-5F1840D66844}"/>
              </a:ext>
            </a:extLst>
          </p:cNvPr>
          <p:cNvSpPr txBox="1"/>
          <p:nvPr/>
        </p:nvSpPr>
        <p:spPr>
          <a:xfrm>
            <a:off x="6342185" y="390575"/>
            <a:ext cx="6096000" cy="369332"/>
          </a:xfrm>
          <a:prstGeom prst="rect">
            <a:avLst/>
          </a:prstGeom>
          <a:noFill/>
        </p:spPr>
        <p:txBody>
          <a:bodyPr wrap="square">
            <a:spAutoFit/>
          </a:bodyPr>
          <a:lstStyle/>
          <a:p>
            <a:pPr marL="0" indent="0">
              <a:buNone/>
            </a:pPr>
            <a:r>
              <a:rPr lang="en-GB" dirty="0">
                <a:solidFill>
                  <a:schemeClr val="accent3">
                    <a:lumMod val="40000"/>
                    <a:lumOff val="60000"/>
                  </a:schemeClr>
                </a:solidFill>
              </a:rPr>
              <a:t>People, Planet, Profit</a:t>
            </a:r>
          </a:p>
        </p:txBody>
      </p:sp>
      <p:pic>
        <p:nvPicPr>
          <p:cNvPr id="4098" name="Picture 2" descr="Nederlanders niet bezorgd over overstromingsgevaar in eigen omgeving">
            <a:extLst>
              <a:ext uri="{FF2B5EF4-FFF2-40B4-BE49-F238E27FC236}">
                <a16:creationId xmlns:a16="http://schemas.microsoft.com/office/drawing/2014/main" id="{E00681AE-7C92-8490-2431-B00669E7EB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58" y="2341698"/>
            <a:ext cx="7615679" cy="4281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572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1">
            <a:extLst>
              <a:ext uri="{FF2B5EF4-FFF2-40B4-BE49-F238E27FC236}">
                <a16:creationId xmlns:a16="http://schemas.microsoft.com/office/drawing/2014/main" id="{FD25673A-273D-4FB9-BD11-28B8206B1CA8}"/>
              </a:ext>
            </a:extLst>
          </p:cNvPr>
          <p:cNvSpPr>
            <a:spLocks noGrp="1"/>
          </p:cNvSpPr>
          <p:nvPr>
            <p:ph type="title"/>
          </p:nvPr>
        </p:nvSpPr>
        <p:spPr>
          <a:xfrm>
            <a:off x="371476" y="296863"/>
            <a:ext cx="10108030" cy="1160403"/>
          </a:xfrm>
        </p:spPr>
        <p:txBody>
          <a:bodyPr/>
          <a:lstStyle/>
          <a:p>
            <a:r>
              <a:rPr lang="nl-NL" dirty="0"/>
              <a:t>Planning voor vandaag</a:t>
            </a:r>
          </a:p>
        </p:txBody>
      </p:sp>
      <p:sp>
        <p:nvSpPr>
          <p:cNvPr id="10" name="Tekstvak 9">
            <a:extLst>
              <a:ext uri="{FF2B5EF4-FFF2-40B4-BE49-F238E27FC236}">
                <a16:creationId xmlns:a16="http://schemas.microsoft.com/office/drawing/2014/main" id="{690E9C73-D26E-7BE1-9358-FD5C2C693548}"/>
              </a:ext>
            </a:extLst>
          </p:cNvPr>
          <p:cNvSpPr txBox="1"/>
          <p:nvPr/>
        </p:nvSpPr>
        <p:spPr>
          <a:xfrm>
            <a:off x="283889" y="877064"/>
            <a:ext cx="10679722" cy="2308324"/>
          </a:xfrm>
          <a:prstGeom prst="rect">
            <a:avLst/>
          </a:prstGeom>
          <a:noFill/>
        </p:spPr>
        <p:txBody>
          <a:bodyPr wrap="square">
            <a:spAutoFit/>
          </a:bodyPr>
          <a:lstStyle/>
          <a:p>
            <a:pPr marL="45720" indent="0">
              <a:buNone/>
            </a:pPr>
            <a:br>
              <a:rPr lang="nl-NL" sz="2400" b="1" dirty="0"/>
            </a:br>
            <a:r>
              <a:rPr lang="nl-NL" sz="2400" b="1" dirty="0" err="1"/>
              <a:t>Mer</a:t>
            </a:r>
            <a:r>
              <a:rPr lang="nl-NL" sz="2400" b="1" dirty="0"/>
              <a:t> in lagen</a:t>
            </a:r>
            <a:br>
              <a:rPr lang="nl-NL" sz="2400" b="1" dirty="0"/>
            </a:br>
            <a:br>
              <a:rPr lang="nl-NL" sz="2400" b="1" dirty="0"/>
            </a:br>
            <a:r>
              <a:rPr lang="nl-NL" sz="2400" b="1" dirty="0"/>
              <a:t>Werken aan treden</a:t>
            </a:r>
            <a:br>
              <a:rPr lang="nl-NL" sz="2400" b="1" dirty="0"/>
            </a:br>
            <a:br>
              <a:rPr lang="nl-NL" sz="2400" b="1" dirty="0"/>
            </a:br>
            <a:r>
              <a:rPr lang="nl-NL" sz="2400" b="1" dirty="0">
                <a:solidFill>
                  <a:schemeClr val="accent3">
                    <a:lumMod val="40000"/>
                    <a:lumOff val="60000"/>
                  </a:schemeClr>
                </a:solidFill>
              </a:rPr>
              <a:t>Lijkt niet veel is wel veel :D </a:t>
            </a:r>
            <a:endParaRPr lang="nl-NL" sz="2400" dirty="0">
              <a:solidFill>
                <a:schemeClr val="accent3">
                  <a:lumMod val="40000"/>
                  <a:lumOff val="60000"/>
                </a:schemeClr>
              </a:solidFill>
            </a:endParaRPr>
          </a:p>
        </p:txBody>
      </p:sp>
      <p:pic>
        <p:nvPicPr>
          <p:cNvPr id="1026" name="Picture 2" descr="Free smiley smile 1209761 PNG with Transparent Background">
            <a:extLst>
              <a:ext uri="{FF2B5EF4-FFF2-40B4-BE49-F238E27FC236}">
                <a16:creationId xmlns:a16="http://schemas.microsoft.com/office/drawing/2014/main" id="{7BBF69CC-1902-F413-5AD0-AF88274F6F6B}"/>
              </a:ext>
            </a:extLst>
          </p:cNvPr>
          <p:cNvPicPr>
            <a:picLocks noChangeAspect="1" noChangeArrowheads="1"/>
          </p:cNvPicPr>
          <p:nvPr/>
        </p:nvPicPr>
        <p:blipFill>
          <a:blip r:embed="rId3">
            <a:duotone>
              <a:schemeClr val="accent2">
                <a:shade val="45000"/>
                <a:satMod val="135000"/>
              </a:schemeClr>
              <a:prstClr val="white"/>
            </a:duotone>
            <a:alphaModFix amt="70000"/>
            <a:extLst>
              <a:ext uri="{28A0092B-C50C-407E-A947-70E740481C1C}">
                <a14:useLocalDpi xmlns:a14="http://schemas.microsoft.com/office/drawing/2010/main" val="0"/>
              </a:ext>
            </a:extLst>
          </a:blip>
          <a:srcRect/>
          <a:stretch>
            <a:fillRect/>
          </a:stretch>
        </p:blipFill>
        <p:spPr bwMode="auto">
          <a:xfrm rot="249961">
            <a:off x="6569993" y="1074738"/>
            <a:ext cx="5054479" cy="5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83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dirty="0"/>
              <a:t>Nog een keer aan de slag! </a:t>
            </a:r>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64405" y="801411"/>
            <a:ext cx="11449050" cy="4419599"/>
          </a:xfrm>
        </p:spPr>
        <p:txBody>
          <a:bodyPr/>
          <a:lstStyle/>
          <a:p>
            <a:pPr marL="0" indent="0">
              <a:buNone/>
            </a:pPr>
            <a:r>
              <a:rPr lang="nl-NL" sz="2400" dirty="0">
                <a:effectLst/>
                <a:ea typeface="Times New Roman" panose="02020603050405020304" pitchFamily="18" charset="0"/>
              </a:rPr>
              <a:t>Aan de slag met Trede 3</a:t>
            </a:r>
            <a:r>
              <a:rPr lang="nl-NL" sz="2400" dirty="0">
                <a:ea typeface="Times New Roman" panose="02020603050405020304" pitchFamily="18" charset="0"/>
              </a:rPr>
              <a:t>! </a:t>
            </a:r>
            <a:r>
              <a:rPr lang="nl-NL" sz="2400" dirty="0">
                <a:effectLst/>
                <a:ea typeface="Times New Roman" panose="02020603050405020304" pitchFamily="18" charset="0"/>
              </a:rPr>
              <a:t>Op zoek naar eigen </a:t>
            </a:r>
            <a:r>
              <a:rPr lang="nl-NL" sz="2400" b="1" dirty="0" err="1">
                <a:effectLst/>
                <a:ea typeface="Times New Roman" panose="02020603050405020304" pitchFamily="18" charset="0"/>
              </a:rPr>
              <a:t>MER</a:t>
            </a:r>
            <a:r>
              <a:rPr lang="nl-NL" sz="2400" dirty="0" err="1">
                <a:effectLst/>
                <a:ea typeface="Times New Roman" panose="02020603050405020304" pitchFamily="18" charset="0"/>
              </a:rPr>
              <a:t>plan</a:t>
            </a:r>
            <a:br>
              <a:rPr lang="nl-NL" sz="2400" dirty="0">
                <a:effectLst/>
                <a:ea typeface="Times New Roman" panose="02020603050405020304" pitchFamily="18" charset="0"/>
              </a:rPr>
            </a:br>
            <a:br>
              <a:rPr lang="nl-NL" sz="2400" dirty="0">
                <a:effectLst/>
                <a:ea typeface="Times New Roman" panose="02020603050405020304" pitchFamily="18" charset="0"/>
              </a:rPr>
            </a:br>
            <a:br>
              <a:rPr lang="nl-NL" sz="2400" dirty="0">
                <a:effectLst/>
                <a:ea typeface="Times New Roman" panose="02020603050405020304" pitchFamily="18" charset="0"/>
              </a:rPr>
            </a:br>
            <a:r>
              <a:rPr lang="nl-NL" sz="2400" b="1" u="sng" dirty="0">
                <a:effectLst/>
                <a:ea typeface="Times New Roman" panose="02020603050405020304" pitchFamily="18" charset="0"/>
              </a:rPr>
              <a:t>PROTIP</a:t>
            </a:r>
            <a:br>
              <a:rPr lang="nl-NL" sz="2400" dirty="0">
                <a:effectLst/>
                <a:ea typeface="Times New Roman" panose="02020603050405020304" pitchFamily="18" charset="0"/>
              </a:rPr>
            </a:br>
            <a:r>
              <a:rPr lang="nl-NL" sz="2400" dirty="0">
                <a:effectLst/>
                <a:ea typeface="Times New Roman" panose="02020603050405020304" pitchFamily="18" charset="0"/>
              </a:rPr>
              <a:t>Gebruik planviewer </a:t>
            </a:r>
            <a:br>
              <a:rPr lang="nl-NL" sz="2400" dirty="0">
                <a:effectLst/>
                <a:ea typeface="Times New Roman" panose="02020603050405020304" pitchFamily="18" charset="0"/>
              </a:rPr>
            </a:br>
            <a:br>
              <a:rPr lang="nl-NL" sz="2400" dirty="0">
                <a:effectLst/>
                <a:ea typeface="Times New Roman" panose="02020603050405020304" pitchFamily="18" charset="0"/>
              </a:rPr>
            </a:br>
            <a:r>
              <a:rPr lang="nl-NL" sz="2400" dirty="0" err="1">
                <a:effectLst/>
                <a:ea typeface="Times New Roman" panose="02020603050405020304" pitchFamily="18" charset="0"/>
              </a:rPr>
              <a:t>Quickscan</a:t>
            </a:r>
            <a:r>
              <a:rPr lang="nl-NL" sz="2400" dirty="0">
                <a:effectLst/>
                <a:ea typeface="Times New Roman" panose="02020603050405020304" pitchFamily="18" charset="0"/>
              </a:rPr>
              <a:t> flora/fauna of water + locatie </a:t>
            </a:r>
            <a:br>
              <a:rPr lang="nl-NL" sz="2400" dirty="0">
                <a:effectLst/>
                <a:ea typeface="Times New Roman" panose="02020603050405020304" pitchFamily="18" charset="0"/>
              </a:rPr>
            </a:br>
            <a:br>
              <a:rPr lang="nl-NL" sz="2400" dirty="0">
                <a:effectLst/>
                <a:ea typeface="Times New Roman" panose="02020603050405020304" pitchFamily="18" charset="0"/>
              </a:rPr>
            </a:br>
            <a:r>
              <a:rPr lang="nl-NL" sz="2400" dirty="0">
                <a:effectLst/>
                <a:ea typeface="Times New Roman" panose="02020603050405020304" pitchFamily="18" charset="0"/>
              </a:rPr>
              <a:t>Bijvoorbeeld </a:t>
            </a:r>
            <a:r>
              <a:rPr lang="nl-NL" sz="2400" dirty="0" err="1">
                <a:effectLst/>
                <a:ea typeface="Times New Roman" panose="02020603050405020304" pitchFamily="18" charset="0"/>
              </a:rPr>
              <a:t>Quickscan</a:t>
            </a:r>
            <a:r>
              <a:rPr lang="nl-NL" sz="2400" dirty="0">
                <a:effectLst/>
                <a:ea typeface="Times New Roman" panose="02020603050405020304" pitchFamily="18" charset="0"/>
              </a:rPr>
              <a:t> flora &amp; Fauna + Roermond:</a:t>
            </a:r>
            <a:endParaRPr lang="nl-NL" sz="2400" dirty="0"/>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20</a:t>
            </a:fld>
            <a:endParaRPr lang="nl-NL" noProof="0"/>
          </a:p>
        </p:txBody>
      </p:sp>
      <p:pic>
        <p:nvPicPr>
          <p:cNvPr id="8" name="Graphic 7" descr="Kopieerapparaat met effen opvulling">
            <a:hlinkClick r:id="rId2"/>
            <a:extLst>
              <a:ext uri="{FF2B5EF4-FFF2-40B4-BE49-F238E27FC236}">
                <a16:creationId xmlns:a16="http://schemas.microsoft.com/office/drawing/2014/main" id="{496CEF2A-4565-46F0-CF33-F294F769A4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46809" y="2870673"/>
            <a:ext cx="2766646" cy="2766646"/>
          </a:xfrm>
          <a:prstGeom prst="rect">
            <a:avLst/>
          </a:prstGeom>
        </p:spPr>
      </p:pic>
      <p:sp>
        <p:nvSpPr>
          <p:cNvPr id="9" name="Ondertitel 2">
            <a:extLst>
              <a:ext uri="{FF2B5EF4-FFF2-40B4-BE49-F238E27FC236}">
                <a16:creationId xmlns:a16="http://schemas.microsoft.com/office/drawing/2014/main" id="{30F7F043-D3F3-9FBF-906A-D7967EB90666}"/>
              </a:ext>
            </a:extLst>
          </p:cNvPr>
          <p:cNvSpPr txBox="1">
            <a:spLocks/>
          </p:cNvSpPr>
          <p:nvPr/>
        </p:nvSpPr>
        <p:spPr>
          <a:xfrm>
            <a:off x="9245016" y="5282795"/>
            <a:ext cx="2370232" cy="1396549"/>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lgn="ctr">
              <a:buNone/>
            </a:pPr>
            <a:r>
              <a:rPr lang="nl-NL" dirty="0">
                <a:solidFill>
                  <a:schemeClr val="bg2">
                    <a:lumMod val="85000"/>
                  </a:schemeClr>
                </a:solidFill>
              </a:rPr>
              <a:t>Ik ben een link. Klik op mij </a:t>
            </a:r>
            <a:r>
              <a:rPr lang="nl-NL" dirty="0">
                <a:solidFill>
                  <a:schemeClr val="bg2">
                    <a:lumMod val="85000"/>
                  </a:schemeClr>
                </a:solidFill>
                <a:sym typeface="Wingdings" panose="05000000000000000000" pitchFamily="2" charset="2"/>
              </a:rPr>
              <a:t> </a:t>
            </a:r>
            <a:endParaRPr lang="nl-NL" dirty="0">
              <a:solidFill>
                <a:schemeClr val="bg2">
                  <a:lumMod val="85000"/>
                </a:schemeClr>
              </a:solidFill>
            </a:endParaRPr>
          </a:p>
        </p:txBody>
      </p:sp>
    </p:spTree>
    <p:extLst>
      <p:ext uri="{BB962C8B-B14F-4D97-AF65-F5344CB8AC3E}">
        <p14:creationId xmlns:p14="http://schemas.microsoft.com/office/powerpoint/2010/main" val="313222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665027-E9E3-01AA-9EBD-0B242E73289A}"/>
              </a:ext>
            </a:extLst>
          </p:cNvPr>
          <p:cNvSpPr>
            <a:spLocks noGrp="1"/>
          </p:cNvSpPr>
          <p:nvPr>
            <p:ph type="title"/>
          </p:nvPr>
        </p:nvSpPr>
        <p:spPr/>
        <p:txBody>
          <a:bodyPr/>
          <a:lstStyle/>
          <a:p>
            <a:r>
              <a:rPr lang="nl-NL" dirty="0"/>
              <a:t>Wat wordt er van je gevraagd? </a:t>
            </a:r>
          </a:p>
        </p:txBody>
      </p:sp>
      <p:sp>
        <p:nvSpPr>
          <p:cNvPr id="3" name="Tijdelijke aanduiding voor inhoud 2">
            <a:extLst>
              <a:ext uri="{FF2B5EF4-FFF2-40B4-BE49-F238E27FC236}">
                <a16:creationId xmlns:a16="http://schemas.microsoft.com/office/drawing/2014/main" id="{E6ADBDDC-79BF-4060-0E94-60534B837C96}"/>
              </a:ext>
            </a:extLst>
          </p:cNvPr>
          <p:cNvSpPr>
            <a:spLocks noGrp="1"/>
          </p:cNvSpPr>
          <p:nvPr>
            <p:ph idx="1"/>
          </p:nvPr>
        </p:nvSpPr>
        <p:spPr>
          <a:xfrm>
            <a:off x="371474" y="877064"/>
            <a:ext cx="11449050" cy="4419599"/>
          </a:xfrm>
        </p:spPr>
        <p:txBody>
          <a:bodyPr/>
          <a:lstStyle/>
          <a:p>
            <a:pPr marL="342900" indent="-342900">
              <a:buFont typeface="+mj-lt"/>
              <a:buAutoNum type="arabicPeriod"/>
            </a:pPr>
            <a:r>
              <a:rPr lang="nl-NL" sz="2000" dirty="0"/>
              <a:t>Wat is het verschil tussen een basisscan en een volledig onderzoek? </a:t>
            </a:r>
          </a:p>
          <a:p>
            <a:pPr marL="342900" indent="-342900">
              <a:buFont typeface="+mj-lt"/>
              <a:buAutoNum type="arabicPeriod"/>
            </a:pPr>
            <a:endParaRPr lang="nl-NL" sz="2000" dirty="0"/>
          </a:p>
          <a:p>
            <a:pPr marL="342900" indent="-342900">
              <a:buFont typeface="+mj-lt"/>
              <a:buAutoNum type="arabicPeriod"/>
            </a:pPr>
            <a:r>
              <a:rPr lang="nl-NL" sz="2000" dirty="0"/>
              <a:t>Geef drie redenen waarom je eerst een literatuur- of bureauonderzoek uitvoert? </a:t>
            </a:r>
          </a:p>
          <a:p>
            <a:pPr marL="342900" indent="-342900">
              <a:buFont typeface="+mj-lt"/>
              <a:buAutoNum type="arabicPeriod"/>
            </a:pPr>
            <a:endParaRPr lang="nl-NL" sz="2000" dirty="0"/>
          </a:p>
          <a:p>
            <a:pPr marL="342900" indent="-342900">
              <a:buFont typeface="+mj-lt"/>
              <a:buAutoNum type="arabicPeriod"/>
            </a:pPr>
            <a:r>
              <a:rPr lang="nl-NL" sz="2000" dirty="0"/>
              <a:t>Zoek nu een specifieke Quick Scan en geef aan welke je keuze is. </a:t>
            </a:r>
          </a:p>
          <a:p>
            <a:pPr marL="342900" indent="-342900">
              <a:buFont typeface="+mj-lt"/>
              <a:buAutoNum type="arabicPeriod"/>
            </a:pPr>
            <a:endParaRPr lang="nl-NL" sz="2000" dirty="0"/>
          </a:p>
          <a:p>
            <a:pPr marL="342900" indent="-342900">
              <a:buFont typeface="+mj-lt"/>
              <a:buAutoNum type="arabicPeriod"/>
            </a:pPr>
            <a:r>
              <a:rPr lang="nl-NL" sz="2000" dirty="0"/>
              <a:t>Wat is er in het bureau-onderzoek onderzocht? Geef kort aan op welke wijze. </a:t>
            </a:r>
          </a:p>
          <a:p>
            <a:pPr marL="342900" indent="-342900">
              <a:buFont typeface="+mj-lt"/>
              <a:buAutoNum type="arabicPeriod"/>
            </a:pPr>
            <a:endParaRPr lang="nl-NL" sz="2000" dirty="0"/>
          </a:p>
          <a:p>
            <a:pPr marL="342900" indent="-342900">
              <a:buFont typeface="+mj-lt"/>
              <a:buAutoNum type="arabicPeriod"/>
            </a:pPr>
            <a:r>
              <a:rPr lang="nl-NL" sz="2000" dirty="0"/>
              <a:t>Wat is er in het veldbezoek onderzocht? Geef kort aan op welke wijze. </a:t>
            </a:r>
          </a:p>
          <a:p>
            <a:pPr marL="342900" indent="-342900">
              <a:buFont typeface="+mj-lt"/>
              <a:buAutoNum type="arabicPeriod"/>
            </a:pPr>
            <a:endParaRPr lang="nl-NL" sz="2000" dirty="0"/>
          </a:p>
          <a:p>
            <a:pPr marL="342900" indent="-342900">
              <a:buFont typeface="+mj-lt"/>
              <a:buAutoNum type="arabicPeriod"/>
            </a:pPr>
            <a:r>
              <a:rPr lang="nl-NL" sz="2000" dirty="0"/>
              <a:t>Welke conclusies worden er getrokken over de effecten van de ruimtelijke ontwikkeling op de bestaande flora en fauna? </a:t>
            </a:r>
          </a:p>
          <a:p>
            <a:pPr marL="342900" indent="-342900">
              <a:buFont typeface="+mj-lt"/>
              <a:buAutoNum type="arabicPeriod"/>
            </a:pPr>
            <a:endParaRPr lang="nl-NL" sz="2000" dirty="0"/>
          </a:p>
          <a:p>
            <a:pPr marL="342900" indent="-342900">
              <a:buFont typeface="+mj-lt"/>
              <a:buAutoNum type="arabicPeriod"/>
            </a:pPr>
            <a:r>
              <a:rPr lang="nl-NL" sz="2000" dirty="0"/>
              <a:t>Welk advies wordt er gegeven ten aanzien van het voorkomen van (negatieve) effecten van de ruimtelijke ontwikkeling op de flora en fauna</a:t>
            </a:r>
          </a:p>
        </p:txBody>
      </p:sp>
      <p:sp>
        <p:nvSpPr>
          <p:cNvPr id="4" name="Tijdelijke aanduiding voor datum 3">
            <a:extLst>
              <a:ext uri="{FF2B5EF4-FFF2-40B4-BE49-F238E27FC236}">
                <a16:creationId xmlns:a16="http://schemas.microsoft.com/office/drawing/2014/main" id="{82F5F829-6BBA-387B-26A8-97EE8C95BA62}"/>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AB36A162-F186-0DD7-475E-078106DDDEC0}"/>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34A89B55-084C-1A4F-A2F8-417595D7BC2E}"/>
              </a:ext>
            </a:extLst>
          </p:cNvPr>
          <p:cNvSpPr>
            <a:spLocks noGrp="1"/>
          </p:cNvSpPr>
          <p:nvPr>
            <p:ph type="sldNum" sz="quarter" idx="12"/>
          </p:nvPr>
        </p:nvSpPr>
        <p:spPr/>
        <p:txBody>
          <a:bodyPr/>
          <a:lstStyle/>
          <a:p>
            <a:fld id="{45B76B8B-DE07-48A4-9913-B57A52F2F853}" type="slidenum">
              <a:rPr lang="nl-NL" noProof="0" smtClean="0"/>
              <a:t>21</a:t>
            </a:fld>
            <a:endParaRPr lang="nl-NL" noProof="0"/>
          </a:p>
        </p:txBody>
      </p:sp>
    </p:spTree>
    <p:extLst>
      <p:ext uri="{BB962C8B-B14F-4D97-AF65-F5344CB8AC3E}">
        <p14:creationId xmlns:p14="http://schemas.microsoft.com/office/powerpoint/2010/main" val="4095379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0D70C9-7D7A-96D1-A04B-B83E42E2864E}"/>
              </a:ext>
            </a:extLst>
          </p:cNvPr>
          <p:cNvSpPr>
            <a:spLocks noGrp="1"/>
          </p:cNvSpPr>
          <p:nvPr>
            <p:ph type="title"/>
          </p:nvPr>
        </p:nvSpPr>
        <p:spPr/>
        <p:txBody>
          <a:bodyPr/>
          <a:lstStyle/>
          <a:p>
            <a:r>
              <a:rPr lang="nl-NL" dirty="0"/>
              <a:t>Verder met Trede 4 </a:t>
            </a:r>
            <a:r>
              <a:rPr lang="nl-NL" dirty="0">
                <a:solidFill>
                  <a:srgbClr val="FF0000"/>
                </a:solidFill>
                <a:sym typeface="Wingdings" panose="05000000000000000000" pitchFamily="2" charset="2"/>
              </a:rPr>
              <a:t></a:t>
            </a:r>
            <a:r>
              <a:rPr lang="nl-NL" dirty="0">
                <a:sym typeface="Wingdings" panose="05000000000000000000" pitchFamily="2" charset="2"/>
              </a:rPr>
              <a:t> </a:t>
            </a:r>
            <a:endParaRPr lang="nl-NL" dirty="0"/>
          </a:p>
        </p:txBody>
      </p:sp>
      <p:sp>
        <p:nvSpPr>
          <p:cNvPr id="3" name="Tijdelijke aanduiding voor inhoud 2">
            <a:extLst>
              <a:ext uri="{FF2B5EF4-FFF2-40B4-BE49-F238E27FC236}">
                <a16:creationId xmlns:a16="http://schemas.microsoft.com/office/drawing/2014/main" id="{2232B60E-D251-526C-DC65-10D3ABDC3DD2}"/>
              </a:ext>
            </a:extLst>
          </p:cNvPr>
          <p:cNvSpPr>
            <a:spLocks noGrp="1"/>
          </p:cNvSpPr>
          <p:nvPr>
            <p:ph idx="1"/>
          </p:nvPr>
        </p:nvSpPr>
        <p:spPr>
          <a:xfrm>
            <a:off x="399574" y="801411"/>
            <a:ext cx="11449050" cy="4419599"/>
          </a:xfrm>
        </p:spPr>
        <p:txBody>
          <a:bodyPr/>
          <a:lstStyle/>
          <a:p>
            <a:pPr marL="0" indent="0">
              <a:buNone/>
            </a:pPr>
            <a:r>
              <a:rPr lang="nl-NL" sz="2400" b="1" dirty="0">
                <a:effectLst/>
                <a:ea typeface="Times New Roman" panose="02020603050405020304" pitchFamily="18" charset="0"/>
              </a:rPr>
              <a:t>Trede 4 Onderzoek in </a:t>
            </a:r>
            <a:r>
              <a:rPr lang="nl-NL" sz="2400" b="1" u="sng" dirty="0">
                <a:effectLst/>
                <a:ea typeface="Times New Roman" panose="02020603050405020304" pitchFamily="18" charset="0"/>
              </a:rPr>
              <a:t>lagen</a:t>
            </a:r>
            <a:r>
              <a:rPr lang="nl-NL" sz="2400" b="1" dirty="0">
                <a:effectLst/>
                <a:ea typeface="Times New Roman" panose="02020603050405020304" pitchFamily="18" charset="0"/>
              </a:rPr>
              <a:t> </a:t>
            </a:r>
            <a:br>
              <a:rPr lang="nl-NL" sz="2400" dirty="0">
                <a:effectLst/>
                <a:ea typeface="Times New Roman" panose="02020603050405020304" pitchFamily="18" charset="0"/>
              </a:rPr>
            </a:br>
            <a:br>
              <a:rPr lang="nl-NL" sz="2400" dirty="0">
                <a:effectLst/>
                <a:ea typeface="Times New Roman" panose="02020603050405020304" pitchFamily="18" charset="0"/>
              </a:rPr>
            </a:br>
            <a:r>
              <a:rPr lang="nl-NL" sz="2400" dirty="0"/>
              <a:t>Bij de afwegingen die je maakt om te beoordelen of een project bijdraagt aan een “Goede Ruimtelijke Ordening” moet je inzicht krijgen in alle zaken die een rol kunnen spelen op de gehele inrichting van je leefomgeving. Denk hierbij aan de kwaliteit van bodem en water maar ook aan duurzaamheid in materiaalgebruik en de impact op flora en fauna. Er is een checklist die je hierbij helpt. Hierop staan vrijwel alle aspecten die een afweging verdienen. Zoals met alle projecten zijn ze niet allemaal van toepassing ofwel relevant. Welke van belang zijn ga jij in deze trede uitzoeken</a:t>
            </a:r>
            <a:br>
              <a:rPr lang="nl-NL" sz="2400" dirty="0">
                <a:effectLst/>
                <a:ea typeface="Times New Roman" panose="02020603050405020304" pitchFamily="18" charset="0"/>
              </a:rPr>
            </a:br>
            <a:endParaRPr lang="nl-NL" sz="2400" dirty="0"/>
          </a:p>
        </p:txBody>
      </p:sp>
      <p:sp>
        <p:nvSpPr>
          <p:cNvPr id="4" name="Tijdelijke aanduiding voor datum 3">
            <a:extLst>
              <a:ext uri="{FF2B5EF4-FFF2-40B4-BE49-F238E27FC236}">
                <a16:creationId xmlns:a16="http://schemas.microsoft.com/office/drawing/2014/main" id="{BC8A12A7-214C-1B8B-2DB0-2DC00758F280}"/>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4E54761C-E29A-7D76-8259-AEEBF3AC5C1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A4C4F49-D5B5-DE4D-075D-373B7D341082}"/>
              </a:ext>
            </a:extLst>
          </p:cNvPr>
          <p:cNvSpPr>
            <a:spLocks noGrp="1"/>
          </p:cNvSpPr>
          <p:nvPr>
            <p:ph type="sldNum" sz="quarter" idx="12"/>
          </p:nvPr>
        </p:nvSpPr>
        <p:spPr/>
        <p:txBody>
          <a:bodyPr/>
          <a:lstStyle/>
          <a:p>
            <a:fld id="{45B76B8B-DE07-48A4-9913-B57A52F2F853}" type="slidenum">
              <a:rPr lang="nl-NL" noProof="0" smtClean="0"/>
              <a:t>22</a:t>
            </a:fld>
            <a:endParaRPr lang="nl-NL" noProof="0"/>
          </a:p>
        </p:txBody>
      </p:sp>
      <p:sp>
        <p:nvSpPr>
          <p:cNvPr id="7" name="Ondertitel 2">
            <a:extLst>
              <a:ext uri="{FF2B5EF4-FFF2-40B4-BE49-F238E27FC236}">
                <a16:creationId xmlns:a16="http://schemas.microsoft.com/office/drawing/2014/main" id="{B9876447-D2D9-5ED8-B334-8FC935EB6E1F}"/>
              </a:ext>
            </a:extLst>
          </p:cNvPr>
          <p:cNvSpPr txBox="1">
            <a:spLocks/>
          </p:cNvSpPr>
          <p:nvPr/>
        </p:nvSpPr>
        <p:spPr>
          <a:xfrm>
            <a:off x="4401668" y="956858"/>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dirty="0" err="1">
                <a:solidFill>
                  <a:schemeClr val="bg2">
                    <a:lumMod val="85000"/>
                  </a:schemeClr>
                </a:solidFill>
              </a:rPr>
              <a:t>Yaaaaaaay</a:t>
            </a:r>
            <a:r>
              <a:rPr lang="nl-NL" sz="1200" dirty="0">
                <a:solidFill>
                  <a:schemeClr val="bg2">
                    <a:lumMod val="85000"/>
                  </a:schemeClr>
                </a:solidFill>
              </a:rPr>
              <a:t>! </a:t>
            </a:r>
          </a:p>
        </p:txBody>
      </p:sp>
    </p:spTree>
    <p:extLst>
      <p:ext uri="{BB962C8B-B14F-4D97-AF65-F5344CB8AC3E}">
        <p14:creationId xmlns:p14="http://schemas.microsoft.com/office/powerpoint/2010/main" val="34728894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350A982-7142-89E6-11C8-A6066D9BFC27}"/>
              </a:ext>
            </a:extLst>
          </p:cNvPr>
          <p:cNvSpPr>
            <a:spLocks noGrp="1"/>
          </p:cNvSpPr>
          <p:nvPr>
            <p:ph idx="1"/>
          </p:nvPr>
        </p:nvSpPr>
        <p:spPr>
          <a:xfrm>
            <a:off x="371474" y="316830"/>
            <a:ext cx="11449050" cy="4419599"/>
          </a:xfrm>
        </p:spPr>
        <p:txBody>
          <a:bodyPr/>
          <a:lstStyle/>
          <a:p>
            <a:pPr marL="0" indent="0">
              <a:buNone/>
            </a:pPr>
            <a:r>
              <a:rPr lang="nl-NL" dirty="0"/>
              <a:t>Bekijk het schema. </a:t>
            </a:r>
          </a:p>
          <a:p>
            <a:pPr marL="0" indent="0">
              <a:buNone/>
            </a:pPr>
            <a:r>
              <a:rPr lang="nl-NL" dirty="0"/>
              <a:t>De vraag is : “heeft het project een verband met het afwegingsaspect, en zo ja wat is dat verband?” </a:t>
            </a:r>
          </a:p>
          <a:p>
            <a:pPr marL="0" indent="0">
              <a:buNone/>
            </a:pPr>
            <a:endParaRPr lang="nl-NL" dirty="0"/>
          </a:p>
          <a:p>
            <a:pPr marL="0" indent="0">
              <a:buNone/>
            </a:pPr>
            <a:r>
              <a:rPr lang="nl-NL" dirty="0"/>
              <a:t>Maak van de uitvoering van deze trede gebruik van onderstaande voorbeeldprojecten. </a:t>
            </a:r>
          </a:p>
          <a:p>
            <a:pPr marL="0" indent="0">
              <a:buNone/>
            </a:pPr>
            <a:endParaRPr lang="nl-NL" dirty="0"/>
          </a:p>
          <a:p>
            <a:pPr marL="342900" indent="-342900">
              <a:buAutoNum type="arabicPeriod"/>
            </a:pPr>
            <a:r>
              <a:rPr lang="nl-NL" dirty="0"/>
              <a:t>De van een overstromingspolder “Het </a:t>
            </a:r>
            <a:r>
              <a:rPr lang="nl-NL" dirty="0" err="1"/>
              <a:t>Overdiep</a:t>
            </a:r>
            <a:r>
              <a:rPr lang="nl-NL" dirty="0"/>
              <a:t>” te Waalwijk. </a:t>
            </a:r>
          </a:p>
          <a:p>
            <a:pPr marL="342900" indent="-342900">
              <a:buAutoNum type="arabicPeriod"/>
            </a:pPr>
            <a:r>
              <a:rPr lang="nl-NL" dirty="0"/>
              <a:t>De uitbouw van vliegveld Lelystad als internationale luchthaven. </a:t>
            </a:r>
          </a:p>
          <a:p>
            <a:pPr marL="342900" indent="-342900">
              <a:buAutoNum type="arabicPeriod"/>
            </a:pPr>
            <a:r>
              <a:rPr lang="nl-NL" dirty="0"/>
              <a:t>Het doorsteken van de dijken in Zeeuwse zeepolders voor natuurontwikkeling. </a:t>
            </a:r>
          </a:p>
          <a:p>
            <a:pPr marL="342900" indent="-342900">
              <a:buAutoNum type="arabicPeriod"/>
            </a:pPr>
            <a:r>
              <a:rPr lang="nl-NL" dirty="0"/>
              <a:t>Het bouwen van windmolens op zee. </a:t>
            </a:r>
          </a:p>
          <a:p>
            <a:pPr marL="342900" indent="-342900">
              <a:buAutoNum type="arabicPeriod"/>
            </a:pPr>
            <a:r>
              <a:rPr lang="nl-NL" dirty="0"/>
              <a:t>Aanleg Golfbaan Bernardus in Cromvoirt op voormalig boerenland. </a:t>
            </a:r>
          </a:p>
          <a:p>
            <a:pPr marL="342900" indent="-342900">
              <a:buAutoNum type="arabicPeriod"/>
            </a:pPr>
            <a:r>
              <a:rPr lang="nl-NL" dirty="0"/>
              <a:t>Natte grondwaterafhankelijke Natuurontwikkeling “het Vlijmens Ven” op voormalige maisakkers. </a:t>
            </a:r>
          </a:p>
          <a:p>
            <a:pPr marL="342900" indent="-342900">
              <a:buAutoNum type="arabicPeriod"/>
            </a:pPr>
            <a:endParaRPr lang="nl-NL" dirty="0"/>
          </a:p>
          <a:p>
            <a:pPr marL="0" indent="0">
              <a:buNone/>
            </a:pPr>
            <a:r>
              <a:rPr lang="nl-NL" dirty="0"/>
              <a:t>Zaken die niet van belang zijn geef je aan met 0. </a:t>
            </a:r>
          </a:p>
          <a:p>
            <a:pPr marL="0" indent="0">
              <a:buNone/>
            </a:pPr>
            <a:r>
              <a:rPr lang="nl-NL" b="1" dirty="0"/>
              <a:t>Kolom 1: </a:t>
            </a:r>
            <a:r>
              <a:rPr lang="nl-NL" dirty="0"/>
              <a:t>Is het aspect belangrijk voor het project? </a:t>
            </a:r>
            <a:r>
              <a:rPr lang="nl-NL" b="1" dirty="0">
                <a:solidFill>
                  <a:srgbClr val="FF0000"/>
                </a:solidFill>
              </a:rPr>
              <a:t>(++, +, 0) </a:t>
            </a:r>
            <a:r>
              <a:rPr lang="nl-NL" dirty="0"/>
              <a:t>Geef een korte uitwerking van de relevante afwegingsaspecten. </a:t>
            </a:r>
          </a:p>
          <a:p>
            <a:pPr marL="0" indent="0">
              <a:buNone/>
            </a:pPr>
            <a:endParaRPr lang="nl-NL" dirty="0"/>
          </a:p>
          <a:p>
            <a:pPr marL="0" indent="0">
              <a:buNone/>
            </a:pPr>
            <a:r>
              <a:rPr lang="nl-NL" b="1" dirty="0"/>
              <a:t>Kolom 2: </a:t>
            </a:r>
            <a:r>
              <a:rPr lang="nl-NL" dirty="0"/>
              <a:t>Welke hoofdvraag kun je stellen als het aspect relevant is? Stel per laag drie goede onderzoeksvragen </a:t>
            </a:r>
          </a:p>
          <a:p>
            <a:pPr marL="0" indent="0">
              <a:buNone/>
            </a:pPr>
            <a:endParaRPr lang="nl-NL" dirty="0"/>
          </a:p>
          <a:p>
            <a:pPr marL="0" indent="0">
              <a:buNone/>
            </a:pPr>
            <a:r>
              <a:rPr lang="nl-NL" dirty="0"/>
              <a:t>Geef daarna aan </a:t>
            </a:r>
          </a:p>
          <a:p>
            <a:pPr marL="342900" indent="-342900">
              <a:buAutoNum type="arabicPeriod"/>
            </a:pPr>
            <a:r>
              <a:rPr lang="nl-NL" dirty="0"/>
              <a:t>Of je verwacht dat deze activiteit of project wettelijk doorgang kan vinden. </a:t>
            </a:r>
          </a:p>
          <a:p>
            <a:pPr marL="0" indent="0">
              <a:buNone/>
            </a:pPr>
            <a:r>
              <a:rPr lang="nl-NL" dirty="0"/>
              <a:t>2. Welke belangrijke beperkingen er in een eventuele verleende vergunning opgenomen moeten worden? </a:t>
            </a:r>
          </a:p>
        </p:txBody>
      </p:sp>
      <p:sp>
        <p:nvSpPr>
          <p:cNvPr id="4" name="Tijdelijke aanduiding voor datum 3">
            <a:extLst>
              <a:ext uri="{FF2B5EF4-FFF2-40B4-BE49-F238E27FC236}">
                <a16:creationId xmlns:a16="http://schemas.microsoft.com/office/drawing/2014/main" id="{C3977DDF-2759-1065-774E-E70D1D13B8A1}"/>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61B1A8E-5932-C6DA-049B-25E8983BAD7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2C5CB9A3-B98C-A960-2125-27C0CC84AB6A}"/>
              </a:ext>
            </a:extLst>
          </p:cNvPr>
          <p:cNvSpPr>
            <a:spLocks noGrp="1"/>
          </p:cNvSpPr>
          <p:nvPr>
            <p:ph type="sldNum" sz="quarter" idx="12"/>
          </p:nvPr>
        </p:nvSpPr>
        <p:spPr/>
        <p:txBody>
          <a:bodyPr/>
          <a:lstStyle/>
          <a:p>
            <a:fld id="{45B76B8B-DE07-48A4-9913-B57A52F2F853}" type="slidenum">
              <a:rPr lang="nl-NL" noProof="0" smtClean="0"/>
              <a:t>23</a:t>
            </a:fld>
            <a:endParaRPr lang="nl-NL" noProof="0"/>
          </a:p>
        </p:txBody>
      </p:sp>
    </p:spTree>
    <p:extLst>
      <p:ext uri="{BB962C8B-B14F-4D97-AF65-F5344CB8AC3E}">
        <p14:creationId xmlns:p14="http://schemas.microsoft.com/office/powerpoint/2010/main" val="2915573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3977DDF-2759-1065-774E-E70D1D13B8A1}"/>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61B1A8E-5932-C6DA-049B-25E8983BAD79}"/>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2C5CB9A3-B98C-A960-2125-27C0CC84AB6A}"/>
              </a:ext>
            </a:extLst>
          </p:cNvPr>
          <p:cNvSpPr>
            <a:spLocks noGrp="1"/>
          </p:cNvSpPr>
          <p:nvPr>
            <p:ph type="sldNum" sz="quarter" idx="12"/>
          </p:nvPr>
        </p:nvSpPr>
        <p:spPr/>
        <p:txBody>
          <a:bodyPr/>
          <a:lstStyle/>
          <a:p>
            <a:fld id="{45B76B8B-DE07-48A4-9913-B57A52F2F853}" type="slidenum">
              <a:rPr lang="nl-NL" noProof="0" smtClean="0"/>
              <a:t>24</a:t>
            </a:fld>
            <a:endParaRPr lang="nl-NL" noProof="0"/>
          </a:p>
        </p:txBody>
      </p:sp>
      <p:pic>
        <p:nvPicPr>
          <p:cNvPr id="9" name="Afbeelding 8">
            <a:extLst>
              <a:ext uri="{FF2B5EF4-FFF2-40B4-BE49-F238E27FC236}">
                <a16:creationId xmlns:a16="http://schemas.microsoft.com/office/drawing/2014/main" id="{9CA4030A-1CE1-9E40-49CD-F7383C380995}"/>
              </a:ext>
            </a:extLst>
          </p:cNvPr>
          <p:cNvPicPr>
            <a:picLocks noChangeAspect="1"/>
          </p:cNvPicPr>
          <p:nvPr/>
        </p:nvPicPr>
        <p:blipFill>
          <a:blip r:embed="rId2"/>
          <a:stretch>
            <a:fillRect/>
          </a:stretch>
        </p:blipFill>
        <p:spPr>
          <a:xfrm>
            <a:off x="258683" y="175846"/>
            <a:ext cx="6219825" cy="5962650"/>
          </a:xfrm>
          <a:prstGeom prst="rect">
            <a:avLst/>
          </a:prstGeom>
        </p:spPr>
      </p:pic>
      <p:pic>
        <p:nvPicPr>
          <p:cNvPr id="7" name="Picture 2" descr="Free smiley smile 1209761 PNG with Transparent Background">
            <a:extLst>
              <a:ext uri="{FF2B5EF4-FFF2-40B4-BE49-F238E27FC236}">
                <a16:creationId xmlns:a16="http://schemas.microsoft.com/office/drawing/2014/main" id="{E7D660EA-7F32-AACD-DAE5-59BFF0046285}"/>
              </a:ext>
            </a:extLst>
          </p:cNvPr>
          <p:cNvPicPr>
            <a:picLocks noChangeAspect="1" noChangeArrowheads="1"/>
          </p:cNvPicPr>
          <p:nvPr/>
        </p:nvPicPr>
        <p:blipFill>
          <a:blip r:embed="rId3">
            <a:duotone>
              <a:schemeClr val="accent2">
                <a:shade val="45000"/>
                <a:satMod val="135000"/>
              </a:schemeClr>
              <a:prstClr val="white"/>
            </a:duotone>
            <a:alphaModFix amt="70000"/>
            <a:extLst>
              <a:ext uri="{28A0092B-C50C-407E-A947-70E740481C1C}">
                <a14:useLocalDpi xmlns:a14="http://schemas.microsoft.com/office/drawing/2010/main" val="0"/>
              </a:ext>
            </a:extLst>
          </a:blip>
          <a:srcRect/>
          <a:stretch>
            <a:fillRect/>
          </a:stretch>
        </p:blipFill>
        <p:spPr bwMode="auto">
          <a:xfrm rot="21298519">
            <a:off x="6569993" y="1074738"/>
            <a:ext cx="5054479" cy="5054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246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28CCE-0AF8-B51B-0FE4-06B29FF6AC67}"/>
              </a:ext>
            </a:extLst>
          </p:cNvPr>
          <p:cNvSpPr>
            <a:spLocks noGrp="1"/>
          </p:cNvSpPr>
          <p:nvPr>
            <p:ph type="title"/>
          </p:nvPr>
        </p:nvSpPr>
        <p:spPr/>
        <p:txBody>
          <a:bodyPr/>
          <a:lstStyle/>
          <a:p>
            <a:r>
              <a:rPr lang="nl-NL" dirty="0"/>
              <a:t>De MER in lagen (2 van 3) </a:t>
            </a:r>
          </a:p>
        </p:txBody>
      </p:sp>
      <p:sp>
        <p:nvSpPr>
          <p:cNvPr id="4" name="Tijdelijke aanduiding voor datum 3">
            <a:extLst>
              <a:ext uri="{FF2B5EF4-FFF2-40B4-BE49-F238E27FC236}">
                <a16:creationId xmlns:a16="http://schemas.microsoft.com/office/drawing/2014/main" id="{0A6C784C-4583-B2E0-11F9-C22B2AF425AA}"/>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D0678E08-BF06-54B1-2718-FED2F1EA82E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3B122B0-1F71-CAAA-FD79-D50D6F17261A}"/>
              </a:ext>
            </a:extLst>
          </p:cNvPr>
          <p:cNvSpPr>
            <a:spLocks noGrp="1"/>
          </p:cNvSpPr>
          <p:nvPr>
            <p:ph type="sldNum" sz="quarter" idx="12"/>
          </p:nvPr>
        </p:nvSpPr>
        <p:spPr/>
        <p:txBody>
          <a:bodyPr/>
          <a:lstStyle/>
          <a:p>
            <a:fld id="{45B76B8B-DE07-48A4-9913-B57A52F2F853}" type="slidenum">
              <a:rPr lang="nl-NL" noProof="0" smtClean="0"/>
              <a:t>3</a:t>
            </a:fld>
            <a:endParaRPr lang="nl-NL" noProof="0"/>
          </a:p>
        </p:txBody>
      </p:sp>
      <p:pic>
        <p:nvPicPr>
          <p:cNvPr id="7" name="Picture 2" descr="lagenbenadering">
            <a:extLst>
              <a:ext uri="{FF2B5EF4-FFF2-40B4-BE49-F238E27FC236}">
                <a16:creationId xmlns:a16="http://schemas.microsoft.com/office/drawing/2014/main" id="{C41B1F48-2CC1-F2D8-E2E4-EC961C9DAD36}"/>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59"/>
          <a:stretch>
            <a:fillRect/>
          </a:stretch>
        </p:blipFill>
        <p:spPr>
          <a:xfrm>
            <a:off x="6175377" y="947077"/>
            <a:ext cx="5196008" cy="5594093"/>
          </a:xfrm>
        </p:spPr>
      </p:pic>
      <p:sp>
        <p:nvSpPr>
          <p:cNvPr id="8" name="Ondertitel 2">
            <a:extLst>
              <a:ext uri="{FF2B5EF4-FFF2-40B4-BE49-F238E27FC236}">
                <a16:creationId xmlns:a16="http://schemas.microsoft.com/office/drawing/2014/main" id="{7FB1AE0C-23A7-DDCB-9B42-924DBD37FDFB}"/>
              </a:ext>
            </a:extLst>
          </p:cNvPr>
          <p:cNvSpPr txBox="1">
            <a:spLocks/>
          </p:cNvSpPr>
          <p:nvPr/>
        </p:nvSpPr>
        <p:spPr>
          <a:xfrm>
            <a:off x="3380319" y="192007"/>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dirty="0">
                <a:solidFill>
                  <a:schemeClr val="bg2">
                    <a:lumMod val="85000"/>
                  </a:schemeClr>
                </a:solidFill>
              </a:rPr>
              <a:t>Hoera! Jullie favoriet! </a:t>
            </a:r>
          </a:p>
        </p:txBody>
      </p:sp>
      <p:sp>
        <p:nvSpPr>
          <p:cNvPr id="3" name="Pijl: rechts 2">
            <a:extLst>
              <a:ext uri="{FF2B5EF4-FFF2-40B4-BE49-F238E27FC236}">
                <a16:creationId xmlns:a16="http://schemas.microsoft.com/office/drawing/2014/main" id="{80E75CF6-C8C4-3893-3233-3B1DCBA0A06F}"/>
              </a:ext>
            </a:extLst>
          </p:cNvPr>
          <p:cNvSpPr/>
          <p:nvPr/>
        </p:nvSpPr>
        <p:spPr>
          <a:xfrm>
            <a:off x="3256329" y="3300413"/>
            <a:ext cx="2839670" cy="1377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b="1" dirty="0" err="1"/>
              <a:t>Deze</a:t>
            </a:r>
            <a:endParaRPr lang="nl-NL" sz="3200" b="1" dirty="0"/>
          </a:p>
        </p:txBody>
      </p:sp>
    </p:spTree>
    <p:extLst>
      <p:ext uri="{BB962C8B-B14F-4D97-AF65-F5344CB8AC3E}">
        <p14:creationId xmlns:p14="http://schemas.microsoft.com/office/powerpoint/2010/main" val="38604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netwerklaag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Verkeer</a:t>
            </a:r>
            <a:endParaRPr lang="en-GB" dirty="0"/>
          </a:p>
          <a:p>
            <a:pPr marL="0" indent="0">
              <a:buNone/>
            </a:pPr>
            <a:endParaRPr lang="en-GB" dirty="0"/>
          </a:p>
          <a:p>
            <a:pPr marL="0" indent="0">
              <a:buNone/>
            </a:pPr>
            <a:r>
              <a:rPr lang="en-GB" dirty="0" err="1"/>
              <a:t>Hoofdontsluitingswegen</a:t>
            </a:r>
            <a:br>
              <a:rPr lang="en-GB" dirty="0"/>
            </a:br>
            <a:r>
              <a:rPr lang="en-GB" dirty="0" err="1"/>
              <a:t>Overige</a:t>
            </a:r>
            <a:r>
              <a:rPr lang="en-GB" dirty="0"/>
              <a:t> </a:t>
            </a:r>
            <a:r>
              <a:rPr lang="en-GB" dirty="0" err="1"/>
              <a:t>wegenstructuur</a:t>
            </a:r>
            <a:br>
              <a:rPr lang="en-GB" dirty="0"/>
            </a:br>
            <a:r>
              <a:rPr lang="en-GB" dirty="0" err="1"/>
              <a:t>Fietspaden</a:t>
            </a:r>
            <a:r>
              <a:rPr lang="en-GB" dirty="0"/>
              <a:t> </a:t>
            </a:r>
            <a:r>
              <a:rPr lang="en-GB" dirty="0" err="1"/>
              <a:t>en</a:t>
            </a:r>
            <a:r>
              <a:rPr lang="en-GB" dirty="0"/>
              <a:t> </a:t>
            </a:r>
            <a:r>
              <a:rPr lang="en-GB" dirty="0" err="1"/>
              <a:t>voetgangpaden</a:t>
            </a:r>
            <a:br>
              <a:rPr lang="en-GB" dirty="0"/>
            </a:br>
            <a:r>
              <a:rPr lang="en-GB" dirty="0" err="1"/>
              <a:t>Openbaar</a:t>
            </a:r>
            <a:r>
              <a:rPr lang="en-GB" dirty="0"/>
              <a:t> Vervoer</a:t>
            </a:r>
          </a:p>
          <a:p>
            <a:pPr marL="0" indent="0">
              <a:buNone/>
            </a:pPr>
            <a:r>
              <a:rPr lang="en-GB" dirty="0" err="1"/>
              <a:t>Emissies</a:t>
            </a:r>
            <a:r>
              <a:rPr lang="en-GB" dirty="0"/>
              <a:t> (</a:t>
            </a:r>
            <a:r>
              <a:rPr lang="en-GB" dirty="0" err="1"/>
              <a:t>lucht</a:t>
            </a:r>
            <a:r>
              <a:rPr lang="en-GB" dirty="0"/>
              <a:t>)</a:t>
            </a:r>
            <a:br>
              <a:rPr lang="en-GB" dirty="0"/>
            </a:br>
            <a:r>
              <a:rPr lang="en-GB" dirty="0" err="1"/>
              <a:t>Emissies</a:t>
            </a:r>
            <a:r>
              <a:rPr lang="en-GB" dirty="0"/>
              <a:t> (</a:t>
            </a:r>
            <a:r>
              <a:rPr lang="en-GB" dirty="0" err="1"/>
              <a:t>geluid</a:t>
            </a:r>
            <a:r>
              <a:rPr lang="en-GB" dirty="0"/>
              <a:t>) </a:t>
            </a:r>
            <a:br>
              <a:rPr lang="en-GB" dirty="0"/>
            </a:br>
            <a:r>
              <a:rPr lang="en-GB" dirty="0" err="1"/>
              <a:t>Geluidsbelasting</a:t>
            </a:r>
            <a:r>
              <a:rPr lang="en-GB" dirty="0"/>
              <a:t> </a:t>
            </a:r>
            <a:r>
              <a:rPr lang="en-GB" dirty="0" err="1"/>
              <a:t>omgeving</a:t>
            </a:r>
            <a:r>
              <a:rPr lang="en-GB" dirty="0"/>
              <a:t> </a:t>
            </a:r>
            <a:r>
              <a:rPr lang="en-GB" dirty="0" err="1"/>
              <a:t>en</a:t>
            </a:r>
            <a:r>
              <a:rPr lang="en-GB" dirty="0"/>
              <a:t> </a:t>
            </a:r>
            <a:r>
              <a:rPr lang="en-GB" dirty="0" err="1"/>
              <a:t>gevel</a:t>
            </a:r>
            <a:endParaRPr lang="en-GB" dirty="0"/>
          </a:p>
          <a:p>
            <a:pPr marL="0" indent="0">
              <a:buNone/>
            </a:pPr>
            <a:r>
              <a:rPr lang="en-GB" dirty="0" err="1"/>
              <a:t>Doorstromingen</a:t>
            </a:r>
            <a:r>
              <a:rPr lang="en-GB" dirty="0"/>
              <a:t> </a:t>
            </a:r>
            <a:r>
              <a:rPr lang="en-GB" dirty="0" err="1"/>
              <a:t>verkeersstromen</a:t>
            </a:r>
            <a:br>
              <a:rPr lang="en-GB" dirty="0"/>
            </a:br>
            <a:r>
              <a:rPr lang="en-GB" dirty="0" err="1"/>
              <a:t>intensiteiten</a:t>
            </a:r>
            <a:r>
              <a:rPr lang="en-GB" dirty="0"/>
              <a:t> </a:t>
            </a:r>
            <a:r>
              <a:rPr lang="en-GB" dirty="0" err="1"/>
              <a:t>en</a:t>
            </a:r>
            <a:r>
              <a:rPr lang="en-GB" dirty="0"/>
              <a:t> </a:t>
            </a:r>
            <a:r>
              <a:rPr lang="en-GB" dirty="0" err="1"/>
              <a:t>fracties</a:t>
            </a:r>
            <a:r>
              <a:rPr lang="en-GB" dirty="0"/>
              <a:t> </a:t>
            </a:r>
            <a:r>
              <a:rPr lang="en-GB" dirty="0" err="1"/>
              <a:t>zwaar-licht</a:t>
            </a:r>
            <a:r>
              <a:rPr lang="en-GB" dirty="0"/>
              <a: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4</a:t>
            </a:fld>
            <a:endParaRPr lang="nl-NL" noProof="0"/>
          </a:p>
        </p:txBody>
      </p:sp>
      <p:pic>
        <p:nvPicPr>
          <p:cNvPr id="3074" name="Picture 2" descr="Verkeerslessen groep 1 t/m 3 | Veilig Verkeer Nederland">
            <a:extLst>
              <a:ext uri="{FF2B5EF4-FFF2-40B4-BE49-F238E27FC236}">
                <a16:creationId xmlns:a16="http://schemas.microsoft.com/office/drawing/2014/main" id="{3EBDCAAB-5527-B0FC-0D52-988A9518B4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00" y="1920237"/>
            <a:ext cx="7192109" cy="4794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027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netwerklaag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Waterlopen</a:t>
            </a:r>
            <a:endParaRPr lang="en-GB" dirty="0"/>
          </a:p>
          <a:p>
            <a:pPr marL="0" indent="0">
              <a:buNone/>
            </a:pPr>
            <a:endParaRPr lang="en-GB" dirty="0"/>
          </a:p>
          <a:p>
            <a:pPr marL="0" indent="0">
              <a:buNone/>
            </a:pPr>
            <a:r>
              <a:rPr lang="en-GB" dirty="0" err="1"/>
              <a:t>Kanalen</a:t>
            </a:r>
            <a:r>
              <a:rPr lang="en-GB" dirty="0"/>
              <a:t> </a:t>
            </a:r>
            <a:r>
              <a:rPr lang="en-GB" dirty="0" err="1"/>
              <a:t>en</a:t>
            </a:r>
            <a:r>
              <a:rPr lang="en-GB" dirty="0"/>
              <a:t> </a:t>
            </a:r>
            <a:r>
              <a:rPr lang="en-GB" dirty="0" err="1"/>
              <a:t>rivieren</a:t>
            </a:r>
            <a:r>
              <a:rPr lang="en-GB" dirty="0"/>
              <a:t> met </a:t>
            </a:r>
            <a:r>
              <a:rPr lang="en-GB" dirty="0" err="1"/>
              <a:t>functie</a:t>
            </a:r>
            <a:r>
              <a:rPr lang="en-GB" dirty="0"/>
              <a:t> </a:t>
            </a:r>
            <a:r>
              <a:rPr lang="en-GB" dirty="0" err="1"/>
              <a:t>voor</a:t>
            </a:r>
            <a:r>
              <a:rPr lang="en-GB" dirty="0"/>
              <a:t> de </a:t>
            </a:r>
            <a:r>
              <a:rPr lang="en-GB" dirty="0" err="1"/>
              <a:t>scheepsvaart</a:t>
            </a:r>
            <a:br>
              <a:rPr lang="en-GB" dirty="0"/>
            </a:br>
            <a:r>
              <a:rPr lang="en-GB" dirty="0" err="1"/>
              <a:t>Stuwen</a:t>
            </a:r>
            <a:r>
              <a:rPr lang="en-GB" dirty="0"/>
              <a:t> </a:t>
            </a:r>
            <a:r>
              <a:rPr lang="en-GB" dirty="0" err="1"/>
              <a:t>en</a:t>
            </a:r>
            <a:r>
              <a:rPr lang="en-GB" dirty="0"/>
              <a:t> </a:t>
            </a:r>
            <a:r>
              <a:rPr lang="en-GB" dirty="0" err="1"/>
              <a:t>sluizen</a:t>
            </a:r>
            <a:br>
              <a:rPr lang="en-GB" dirty="0"/>
            </a:br>
            <a:r>
              <a:rPr lang="en-GB" dirty="0" err="1"/>
              <a:t>Waterberging</a:t>
            </a:r>
            <a:r>
              <a:rPr lang="en-GB" dirty="0"/>
              <a:t> </a:t>
            </a:r>
            <a:r>
              <a:rPr lang="en-GB" dirty="0" err="1"/>
              <a:t>en</a:t>
            </a:r>
            <a:r>
              <a:rPr lang="en-GB" dirty="0"/>
              <a:t> </a:t>
            </a:r>
            <a:r>
              <a:rPr lang="en-GB" dirty="0" err="1"/>
              <a:t>inundatie</a:t>
            </a:r>
            <a:br>
              <a:rPr lang="en-GB" dirty="0"/>
            </a:br>
            <a:r>
              <a:rPr lang="en-GB" dirty="0" err="1"/>
              <a:t>Effecten</a:t>
            </a:r>
            <a:r>
              <a:rPr lang="en-GB" dirty="0"/>
              <a:t> van </a:t>
            </a:r>
            <a:r>
              <a:rPr lang="en-GB" dirty="0" err="1"/>
              <a:t>waterketens</a:t>
            </a:r>
            <a:r>
              <a:rPr lang="en-GB" dirty="0"/>
              <a:t> </a:t>
            </a:r>
            <a:r>
              <a:rPr lang="en-GB" dirty="0" err="1"/>
              <a:t>en</a:t>
            </a:r>
            <a:r>
              <a:rPr lang="en-GB" dirty="0"/>
              <a:t> RWZI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5</a:t>
            </a:fld>
            <a:endParaRPr lang="nl-NL" noProof="0"/>
          </a:p>
        </p:txBody>
      </p:sp>
      <p:pic>
        <p:nvPicPr>
          <p:cNvPr id="2052" name="Picture 4" descr="De 7 Maasstuwen | Rijkswaterstaat">
            <a:extLst>
              <a:ext uri="{FF2B5EF4-FFF2-40B4-BE49-F238E27FC236}">
                <a16:creationId xmlns:a16="http://schemas.microsoft.com/office/drawing/2014/main" id="{05364580-C009-6D8E-5C9E-2EBF81371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315" y="1828800"/>
            <a:ext cx="7296343" cy="486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765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netwerklaag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Leidingen</a:t>
            </a:r>
            <a:endParaRPr lang="en-GB" dirty="0"/>
          </a:p>
          <a:p>
            <a:pPr marL="0" indent="0">
              <a:buNone/>
            </a:pPr>
            <a:endParaRPr lang="en-GB" dirty="0"/>
          </a:p>
          <a:p>
            <a:pPr marL="0" indent="0">
              <a:buNone/>
            </a:pPr>
            <a:r>
              <a:rPr lang="en-GB" dirty="0" err="1"/>
              <a:t>Busleidingen</a:t>
            </a:r>
            <a:r>
              <a:rPr lang="en-GB" dirty="0"/>
              <a:t> van gas, </a:t>
            </a:r>
            <a:r>
              <a:rPr lang="en-GB" dirty="0" err="1"/>
              <a:t>chloor</a:t>
            </a:r>
            <a:r>
              <a:rPr lang="en-GB" dirty="0"/>
              <a:t> </a:t>
            </a:r>
            <a:r>
              <a:rPr lang="en-GB" dirty="0" err="1"/>
              <a:t>en</a:t>
            </a:r>
            <a:r>
              <a:rPr lang="en-GB" dirty="0"/>
              <a:t> </a:t>
            </a:r>
            <a:r>
              <a:rPr lang="en-GB" dirty="0" err="1"/>
              <a:t>olie</a:t>
            </a:r>
            <a:r>
              <a:rPr lang="en-GB" dirty="0"/>
              <a:t> (</a:t>
            </a:r>
            <a:r>
              <a:rPr lang="en-GB" dirty="0" err="1"/>
              <a:t>Klic</a:t>
            </a:r>
            <a:r>
              <a:rPr lang="en-GB" dirty="0"/>
              <a:t> melding) </a:t>
            </a:r>
          </a:p>
          <a:p>
            <a:pPr marL="0" indent="0">
              <a:buNone/>
            </a:pPr>
            <a:r>
              <a:rPr lang="en-GB" dirty="0" err="1"/>
              <a:t>Hoogspanningsnetwerk</a:t>
            </a:r>
            <a:r>
              <a:rPr lang="en-GB" dirty="0"/>
              <a:t> </a:t>
            </a:r>
          </a:p>
          <a:p>
            <a:pPr marL="0" indent="0">
              <a:buNone/>
            </a:pPr>
            <a:r>
              <a:rPr lang="en-GB" dirty="0" err="1"/>
              <a:t>Plaatselijke</a:t>
            </a:r>
            <a:r>
              <a:rPr lang="en-GB" dirty="0"/>
              <a:t> </a:t>
            </a:r>
            <a:r>
              <a:rPr lang="en-GB" dirty="0" err="1"/>
              <a:t>netwerken</a:t>
            </a:r>
            <a:r>
              <a:rPr lang="en-GB" dirty="0"/>
              <a:t>: </a:t>
            </a:r>
            <a:r>
              <a:rPr lang="en-GB" dirty="0" err="1"/>
              <a:t>Kabels</a:t>
            </a:r>
            <a:r>
              <a:rPr lang="en-GB" dirty="0"/>
              <a:t>, </a:t>
            </a:r>
            <a:r>
              <a:rPr lang="en-GB" dirty="0" err="1"/>
              <a:t>leidingen</a:t>
            </a:r>
            <a:r>
              <a:rPr lang="en-GB" dirty="0"/>
              <a:t>, </a:t>
            </a:r>
            <a:r>
              <a:rPr lang="en-GB" dirty="0" err="1"/>
              <a:t>riolering</a:t>
            </a:r>
            <a:r>
              <a:rPr lang="en-GB" dirty="0"/>
              <a: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6</a:t>
            </a:fld>
            <a:endParaRPr lang="nl-NL" noProof="0"/>
          </a:p>
        </p:txBody>
      </p:sp>
      <p:grpSp>
        <p:nvGrpSpPr>
          <p:cNvPr id="11" name="Groep 10">
            <a:extLst>
              <a:ext uri="{FF2B5EF4-FFF2-40B4-BE49-F238E27FC236}">
                <a16:creationId xmlns:a16="http://schemas.microsoft.com/office/drawing/2014/main" id="{FF8D020E-442F-4BC5-513E-D1A398A6EE38}"/>
              </a:ext>
            </a:extLst>
          </p:cNvPr>
          <p:cNvGrpSpPr/>
          <p:nvPr/>
        </p:nvGrpSpPr>
        <p:grpSpPr>
          <a:xfrm>
            <a:off x="6582025" y="1862534"/>
            <a:ext cx="4769121" cy="4118402"/>
            <a:chOff x="7860705" y="2675953"/>
            <a:chExt cx="3439416" cy="3304983"/>
          </a:xfrm>
        </p:grpSpPr>
        <p:pic>
          <p:nvPicPr>
            <p:cNvPr id="8" name="Graphic 7" descr="Kaart met speld silhouet">
              <a:hlinkClick r:id="rId3"/>
              <a:extLst>
                <a:ext uri="{FF2B5EF4-FFF2-40B4-BE49-F238E27FC236}">
                  <a16:creationId xmlns:a16="http://schemas.microsoft.com/office/drawing/2014/main" id="{4CAC5E80-994F-5BF5-DB69-157ED5E285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995138" y="2675953"/>
              <a:ext cx="3304983" cy="3304983"/>
            </a:xfrm>
            <a:prstGeom prst="rect">
              <a:avLst/>
            </a:prstGeom>
          </p:spPr>
        </p:pic>
        <p:sp>
          <p:nvSpPr>
            <p:cNvPr id="9" name="Ondertitel 2">
              <a:extLst>
                <a:ext uri="{FF2B5EF4-FFF2-40B4-BE49-F238E27FC236}">
                  <a16:creationId xmlns:a16="http://schemas.microsoft.com/office/drawing/2014/main" id="{7C72562D-687B-1190-B68C-CBE5B45E8E00}"/>
                </a:ext>
              </a:extLst>
            </p:cNvPr>
            <p:cNvSpPr txBox="1">
              <a:spLocks/>
            </p:cNvSpPr>
            <p:nvPr/>
          </p:nvSpPr>
          <p:spPr>
            <a:xfrm rot="20128900">
              <a:off x="7860705" y="3512550"/>
              <a:ext cx="1567970" cy="369277"/>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1400" dirty="0">
                  <a:solidFill>
                    <a:schemeClr val="bg2">
                      <a:lumMod val="85000"/>
                    </a:schemeClr>
                  </a:solidFill>
                </a:rPr>
                <a:t>Ik ben een link</a:t>
              </a:r>
            </a:p>
          </p:txBody>
        </p:sp>
        <p:sp>
          <p:nvSpPr>
            <p:cNvPr id="10" name="Ondertitel 2">
              <a:extLst>
                <a:ext uri="{FF2B5EF4-FFF2-40B4-BE49-F238E27FC236}">
                  <a16:creationId xmlns:a16="http://schemas.microsoft.com/office/drawing/2014/main" id="{99F320A4-031A-08AF-6C2E-30E700923F0E}"/>
                </a:ext>
              </a:extLst>
            </p:cNvPr>
            <p:cNvSpPr txBox="1">
              <a:spLocks/>
            </p:cNvSpPr>
            <p:nvPr/>
          </p:nvSpPr>
          <p:spPr>
            <a:xfrm rot="5400000">
              <a:off x="10141653" y="4096658"/>
              <a:ext cx="1744745" cy="331862"/>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1pPr>
              <a:lvl2pPr marL="4572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18288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2286000" indent="0" algn="ctr" defTabSz="914400" rtl="0" eaLnBrk="1" latinLnBrk="0" hangingPunct="1">
                <a:lnSpc>
                  <a:spcPct val="100000"/>
                </a:lnSpc>
                <a:spcBef>
                  <a:spcPts val="0"/>
                </a:spcBef>
                <a:buFont typeface="+mj-lt"/>
                <a:buNone/>
                <a:defRPr sz="1800" kern="1200">
                  <a:solidFill>
                    <a:schemeClr val="tx1"/>
                  </a:solidFill>
                  <a:latin typeface="+mn-lt"/>
                  <a:ea typeface="+mn-ea"/>
                  <a:cs typeface="+mn-cs"/>
                </a:defRPr>
              </a:lvl6pPr>
              <a:lvl7pPr marL="2743200" indent="0" algn="ctr" defTabSz="914400" rtl="0" eaLnBrk="1" latinLnBrk="0" hangingPunct="1">
                <a:lnSpc>
                  <a:spcPct val="100000"/>
                </a:lnSpc>
                <a:spcBef>
                  <a:spcPts val="0"/>
                </a:spcBef>
                <a:spcAft>
                  <a:spcPts val="0"/>
                </a:spcAft>
                <a:buFont typeface="+mj-lt"/>
                <a:buNone/>
                <a:defRPr lang="nl-NL" sz="1800" kern="1200" noProof="0" dirty="0">
                  <a:solidFill>
                    <a:schemeClr val="tx1"/>
                  </a:solidFill>
                  <a:latin typeface="+mn-lt"/>
                  <a:ea typeface="+mn-ea"/>
                  <a:cs typeface="+mn-cs"/>
                </a:defRPr>
              </a:lvl7pPr>
              <a:lvl8pPr marL="3200400" indent="0" algn="ctr"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36576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r>
                <a:rPr lang="nl-NL" sz="1400" dirty="0">
                  <a:solidFill>
                    <a:schemeClr val="bg2">
                      <a:lumMod val="85000"/>
                    </a:schemeClr>
                  </a:solidFill>
                </a:rPr>
                <a:t>Klik op mij </a:t>
              </a:r>
              <a:r>
                <a:rPr lang="nl-NL" sz="1400" dirty="0">
                  <a:solidFill>
                    <a:schemeClr val="bg2">
                      <a:lumMod val="85000"/>
                    </a:schemeClr>
                  </a:solidFill>
                  <a:sym typeface="Wingdings" panose="05000000000000000000" pitchFamily="2" charset="2"/>
                </a:rPr>
                <a:t> </a:t>
              </a:r>
              <a:endParaRPr lang="nl-NL" sz="1400" dirty="0">
                <a:solidFill>
                  <a:schemeClr val="bg2">
                    <a:lumMod val="85000"/>
                  </a:schemeClr>
                </a:solidFill>
              </a:endParaRPr>
            </a:p>
          </p:txBody>
        </p:sp>
      </p:grpSp>
    </p:spTree>
    <p:extLst>
      <p:ext uri="{BB962C8B-B14F-4D97-AF65-F5344CB8AC3E}">
        <p14:creationId xmlns:p14="http://schemas.microsoft.com/office/powerpoint/2010/main" val="3963334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netwerklaag</a:t>
            </a:r>
            <a:endParaRPr lang="nl-NL" dirty="0"/>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7</a:t>
            </a:fld>
            <a:endParaRPr lang="nl-NL" noProof="0"/>
          </a:p>
        </p:txBody>
      </p:sp>
      <p:sp>
        <p:nvSpPr>
          <p:cNvPr id="13" name="Tijdelijke aanduiding voor inhoud 2">
            <a:extLst>
              <a:ext uri="{FF2B5EF4-FFF2-40B4-BE49-F238E27FC236}">
                <a16:creationId xmlns:a16="http://schemas.microsoft.com/office/drawing/2014/main" id="{828C830E-F555-F9DD-436F-7E9239356C48}"/>
              </a:ext>
            </a:extLst>
          </p:cNvPr>
          <p:cNvSpPr txBox="1">
            <a:spLocks/>
          </p:cNvSpPr>
          <p:nvPr/>
        </p:nvSpPr>
        <p:spPr>
          <a:xfrm>
            <a:off x="312861" y="701554"/>
            <a:ext cx="7940187" cy="4419599"/>
          </a:xfrm>
          <a:prstGeom prst="rect">
            <a:avLst/>
          </a:prstGeom>
        </p:spPr>
        <p:txBody>
          <a:bodyPr>
            <a:norm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GB" dirty="0" err="1"/>
              <a:t>Spoorwegen</a:t>
            </a:r>
            <a:endParaRPr lang="en-GB" dirty="0"/>
          </a:p>
          <a:p>
            <a:pPr marL="0" indent="0">
              <a:spcAft>
                <a:spcPts val="600"/>
              </a:spcAft>
              <a:buFont typeface="Arial" panose="020B0604020202020204" pitchFamily="34" charset="0"/>
              <a:buNone/>
            </a:pPr>
            <a:endParaRPr lang="en-GB" dirty="0"/>
          </a:p>
          <a:p>
            <a:pPr marL="0" indent="0">
              <a:spcAft>
                <a:spcPts val="600"/>
              </a:spcAft>
              <a:buFont typeface="Arial" panose="020B0604020202020204" pitchFamily="34" charset="0"/>
              <a:buNone/>
            </a:pPr>
            <a:r>
              <a:rPr lang="en-GB" dirty="0"/>
              <a:t>P </a:t>
            </a:r>
            <a:r>
              <a:rPr lang="en-GB" dirty="0" err="1"/>
              <a:t>en</a:t>
            </a:r>
            <a:r>
              <a:rPr lang="en-GB" dirty="0"/>
              <a:t> R </a:t>
            </a:r>
            <a:r>
              <a:rPr lang="en-GB" dirty="0" err="1"/>
              <a:t>faciliteiten</a:t>
            </a:r>
            <a:r>
              <a:rPr lang="en-GB" dirty="0"/>
              <a:t> </a:t>
            </a:r>
            <a:r>
              <a:rPr lang="en-GB" dirty="0" err="1"/>
              <a:t>voor</a:t>
            </a:r>
            <a:r>
              <a:rPr lang="en-GB" dirty="0"/>
              <a:t> </a:t>
            </a:r>
            <a:r>
              <a:rPr lang="en-GB" dirty="0" err="1"/>
              <a:t>reizigers</a:t>
            </a:r>
            <a:br>
              <a:rPr lang="en-GB" dirty="0"/>
            </a:br>
            <a:r>
              <a:rPr lang="en-GB" dirty="0"/>
              <a:t>HSL </a:t>
            </a:r>
            <a:r>
              <a:rPr lang="en-GB" dirty="0" err="1"/>
              <a:t>verbindingen</a:t>
            </a:r>
            <a:r>
              <a:rPr lang="en-GB" dirty="0"/>
              <a:t> </a:t>
            </a:r>
            <a:r>
              <a:rPr lang="en-GB" dirty="0" err="1"/>
              <a:t>onder</a:t>
            </a:r>
            <a:r>
              <a:rPr lang="en-GB" dirty="0"/>
              <a:t> </a:t>
            </a:r>
            <a:r>
              <a:rPr lang="en-GB" dirty="0" err="1"/>
              <a:t>en</a:t>
            </a:r>
            <a:r>
              <a:rPr lang="en-GB" dirty="0"/>
              <a:t> </a:t>
            </a:r>
            <a:r>
              <a:rPr lang="en-GB" dirty="0" err="1"/>
              <a:t>bovengronds</a:t>
            </a:r>
            <a:br>
              <a:rPr lang="en-GB" dirty="0"/>
            </a:br>
            <a:r>
              <a:rPr lang="en-GB" dirty="0" err="1"/>
              <a:t>Spoorovergangen</a:t>
            </a:r>
            <a:r>
              <a:rPr lang="en-GB" dirty="0"/>
              <a:t> </a:t>
            </a:r>
            <a:r>
              <a:rPr lang="en-GB" dirty="0" err="1"/>
              <a:t>als</a:t>
            </a:r>
            <a:r>
              <a:rPr lang="en-GB" dirty="0"/>
              <a:t> </a:t>
            </a:r>
            <a:r>
              <a:rPr lang="en-GB" dirty="0" err="1"/>
              <a:t>barriere</a:t>
            </a:r>
            <a:r>
              <a:rPr lang="en-GB" dirty="0"/>
              <a:t> </a:t>
            </a:r>
          </a:p>
          <a:p>
            <a:pPr marL="0" indent="0">
              <a:spcAft>
                <a:spcPts val="600"/>
              </a:spcAft>
              <a:buFont typeface="Arial" panose="020B0604020202020204" pitchFamily="34" charset="0"/>
              <a:buNone/>
            </a:pPr>
            <a:r>
              <a:rPr lang="en-GB" dirty="0" err="1"/>
              <a:t>Gevaarlijke</a:t>
            </a:r>
            <a:r>
              <a:rPr lang="en-GB" dirty="0"/>
              <a:t> traces </a:t>
            </a:r>
          </a:p>
        </p:txBody>
      </p:sp>
      <p:pic>
        <p:nvPicPr>
          <p:cNvPr id="16386" name="Picture 2" descr="Nederlandse Spoorwegen - Wikipedia">
            <a:extLst>
              <a:ext uri="{FF2B5EF4-FFF2-40B4-BE49-F238E27FC236}">
                <a16:creationId xmlns:a16="http://schemas.microsoft.com/office/drawing/2014/main" id="{C22AF8E3-3E30-411E-A646-C5FA9C263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025" y="2031064"/>
            <a:ext cx="7157627" cy="462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7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E87B-57EC-0237-9880-FAFEA9ADFAB4}"/>
              </a:ext>
            </a:extLst>
          </p:cNvPr>
          <p:cNvSpPr>
            <a:spLocks noGrp="1"/>
          </p:cNvSpPr>
          <p:nvPr>
            <p:ph type="title"/>
          </p:nvPr>
        </p:nvSpPr>
        <p:spPr/>
        <p:txBody>
          <a:bodyPr/>
          <a:lstStyle/>
          <a:p>
            <a:r>
              <a:rPr lang="en-GB" dirty="0"/>
              <a:t>De </a:t>
            </a:r>
            <a:r>
              <a:rPr lang="en-GB" dirty="0" err="1"/>
              <a:t>netwerklaag</a:t>
            </a:r>
            <a:endParaRPr lang="nl-NL" dirty="0"/>
          </a:p>
        </p:txBody>
      </p:sp>
      <p:sp>
        <p:nvSpPr>
          <p:cNvPr id="3" name="Tijdelijke aanduiding voor inhoud 2">
            <a:extLst>
              <a:ext uri="{FF2B5EF4-FFF2-40B4-BE49-F238E27FC236}">
                <a16:creationId xmlns:a16="http://schemas.microsoft.com/office/drawing/2014/main" id="{6C1318B4-84E4-7E1F-7A21-5E99506D38D2}"/>
              </a:ext>
            </a:extLst>
          </p:cNvPr>
          <p:cNvSpPr>
            <a:spLocks noGrp="1"/>
          </p:cNvSpPr>
          <p:nvPr>
            <p:ph idx="1"/>
          </p:nvPr>
        </p:nvSpPr>
        <p:spPr>
          <a:xfrm>
            <a:off x="371476" y="877064"/>
            <a:ext cx="11449050" cy="4419599"/>
          </a:xfrm>
        </p:spPr>
        <p:txBody>
          <a:bodyPr/>
          <a:lstStyle/>
          <a:p>
            <a:pPr marL="0" indent="0">
              <a:buNone/>
            </a:pPr>
            <a:r>
              <a:rPr lang="en-GB" dirty="0" err="1"/>
              <a:t>Vliegverkeer</a:t>
            </a:r>
            <a:endParaRPr lang="en-GB" dirty="0"/>
          </a:p>
          <a:p>
            <a:pPr marL="0" indent="0">
              <a:buNone/>
            </a:pPr>
            <a:endParaRPr lang="en-GB" dirty="0"/>
          </a:p>
          <a:p>
            <a:pPr marL="0" indent="0">
              <a:buNone/>
            </a:pPr>
            <a:r>
              <a:rPr lang="en-GB" dirty="0" err="1"/>
              <a:t>Trekt</a:t>
            </a:r>
            <a:r>
              <a:rPr lang="en-GB" dirty="0"/>
              <a:t> </a:t>
            </a:r>
            <a:r>
              <a:rPr lang="en-GB" dirty="0" err="1"/>
              <a:t>veel</a:t>
            </a:r>
            <a:r>
              <a:rPr lang="en-GB" dirty="0"/>
              <a:t> </a:t>
            </a:r>
            <a:r>
              <a:rPr lang="en-GB" dirty="0" err="1"/>
              <a:t>verkeer</a:t>
            </a:r>
            <a:r>
              <a:rPr lang="en-GB" dirty="0"/>
              <a:t> </a:t>
            </a:r>
            <a:r>
              <a:rPr lang="en-GB" dirty="0" err="1"/>
              <a:t>en</a:t>
            </a:r>
            <a:r>
              <a:rPr lang="en-GB" dirty="0"/>
              <a:t> Vervoer </a:t>
            </a:r>
            <a:r>
              <a:rPr lang="en-GB" dirty="0" err="1"/>
              <a:t>aan</a:t>
            </a:r>
            <a:endParaRPr lang="en-GB" dirty="0"/>
          </a:p>
          <a:p>
            <a:pPr marL="0" indent="0">
              <a:buNone/>
            </a:pPr>
            <a:r>
              <a:rPr lang="en-GB" dirty="0" err="1"/>
              <a:t>Luchtkwaliteitproblemen</a:t>
            </a:r>
            <a:endParaRPr lang="en-GB" dirty="0"/>
          </a:p>
          <a:p>
            <a:pPr marL="0" indent="0">
              <a:buNone/>
            </a:pPr>
            <a:r>
              <a:rPr lang="en-GB" dirty="0" err="1"/>
              <a:t>Geluidsoverlast</a:t>
            </a:r>
            <a:br>
              <a:rPr lang="en-GB" dirty="0"/>
            </a:br>
            <a:r>
              <a:rPr lang="en-GB" dirty="0" err="1"/>
              <a:t>Vogels</a:t>
            </a:r>
            <a:r>
              <a:rPr lang="en-GB" dirty="0"/>
              <a:t> </a:t>
            </a:r>
            <a:r>
              <a:rPr lang="en-GB" dirty="0" err="1"/>
              <a:t>gevaar</a:t>
            </a:r>
            <a:r>
              <a:rPr lang="en-GB" dirty="0"/>
              <a:t> </a:t>
            </a:r>
            <a:r>
              <a:rPr lang="en-GB" dirty="0" err="1"/>
              <a:t>voor</a:t>
            </a:r>
            <a:r>
              <a:rPr lang="en-GB" dirty="0"/>
              <a:t> </a:t>
            </a:r>
            <a:r>
              <a:rPr lang="en-GB" dirty="0" err="1"/>
              <a:t>vliegtuigen</a:t>
            </a:r>
            <a:r>
              <a:rPr lang="en-GB" dirty="0"/>
              <a:t> </a:t>
            </a:r>
          </a:p>
        </p:txBody>
      </p:sp>
      <p:sp>
        <p:nvSpPr>
          <p:cNvPr id="4" name="Tijdelijke aanduiding voor datum 3">
            <a:extLst>
              <a:ext uri="{FF2B5EF4-FFF2-40B4-BE49-F238E27FC236}">
                <a16:creationId xmlns:a16="http://schemas.microsoft.com/office/drawing/2014/main" id="{2CA484FF-900E-7AAC-971A-1886E33D7D67}"/>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8C8F81B7-02AD-A9A8-C85E-96F88305BA01}"/>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1E79846-1907-4292-F70C-548B7F36F581}"/>
              </a:ext>
            </a:extLst>
          </p:cNvPr>
          <p:cNvSpPr>
            <a:spLocks noGrp="1"/>
          </p:cNvSpPr>
          <p:nvPr>
            <p:ph type="sldNum" sz="quarter" idx="12"/>
          </p:nvPr>
        </p:nvSpPr>
        <p:spPr/>
        <p:txBody>
          <a:bodyPr/>
          <a:lstStyle/>
          <a:p>
            <a:fld id="{45B76B8B-DE07-48A4-9913-B57A52F2F853}" type="slidenum">
              <a:rPr lang="nl-NL" noProof="0" smtClean="0"/>
              <a:t>8</a:t>
            </a:fld>
            <a:endParaRPr lang="nl-NL" noProof="0"/>
          </a:p>
        </p:txBody>
      </p:sp>
      <p:pic>
        <p:nvPicPr>
          <p:cNvPr id="13314" name="Picture 2" descr="Vliegverkeer naar IJsland komt weer op gang | Zakenreisnieuws">
            <a:extLst>
              <a:ext uri="{FF2B5EF4-FFF2-40B4-BE49-F238E27FC236}">
                <a16:creationId xmlns:a16="http://schemas.microsoft.com/office/drawing/2014/main" id="{096290AC-3588-E173-E1D3-D0C9095EE6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909" y="2239109"/>
            <a:ext cx="7732820" cy="43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549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28CCE-0AF8-B51B-0FE4-06B29FF6AC67}"/>
              </a:ext>
            </a:extLst>
          </p:cNvPr>
          <p:cNvSpPr>
            <a:spLocks noGrp="1"/>
          </p:cNvSpPr>
          <p:nvPr>
            <p:ph type="title"/>
          </p:nvPr>
        </p:nvSpPr>
        <p:spPr/>
        <p:txBody>
          <a:bodyPr/>
          <a:lstStyle/>
          <a:p>
            <a:r>
              <a:rPr lang="nl-NL" dirty="0"/>
              <a:t>De MER in lagen (3 van 3) </a:t>
            </a:r>
          </a:p>
        </p:txBody>
      </p:sp>
      <p:sp>
        <p:nvSpPr>
          <p:cNvPr id="4" name="Tijdelijke aanduiding voor datum 3">
            <a:extLst>
              <a:ext uri="{FF2B5EF4-FFF2-40B4-BE49-F238E27FC236}">
                <a16:creationId xmlns:a16="http://schemas.microsoft.com/office/drawing/2014/main" id="{0A6C784C-4583-B2E0-11F9-C22B2AF425AA}"/>
              </a:ext>
            </a:extLst>
          </p:cNvPr>
          <p:cNvSpPr>
            <a:spLocks noGrp="1"/>
          </p:cNvSpPr>
          <p:nvPr>
            <p:ph type="dt" sz="half" idx="10"/>
          </p:nvPr>
        </p:nvSpPr>
        <p:spPr/>
        <p:txBody>
          <a:bodyPr/>
          <a:lstStyle/>
          <a:p>
            <a:fld id="{1F360904-632D-4428-B762-9ED2B3079DE4}" type="datetime1">
              <a:rPr lang="nl-NL" noProof="0" smtClean="0"/>
              <a:t>7-6-2022</a:t>
            </a:fld>
            <a:endParaRPr lang="nl-NL" noProof="0"/>
          </a:p>
        </p:txBody>
      </p:sp>
      <p:sp>
        <p:nvSpPr>
          <p:cNvPr id="5" name="Tijdelijke aanduiding voor voettekst 4">
            <a:extLst>
              <a:ext uri="{FF2B5EF4-FFF2-40B4-BE49-F238E27FC236}">
                <a16:creationId xmlns:a16="http://schemas.microsoft.com/office/drawing/2014/main" id="{D0678E08-BF06-54B1-2718-FED2F1EA82E7}"/>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53B122B0-1F71-CAAA-FD79-D50D6F17261A}"/>
              </a:ext>
            </a:extLst>
          </p:cNvPr>
          <p:cNvSpPr>
            <a:spLocks noGrp="1"/>
          </p:cNvSpPr>
          <p:nvPr>
            <p:ph type="sldNum" sz="quarter" idx="12"/>
          </p:nvPr>
        </p:nvSpPr>
        <p:spPr/>
        <p:txBody>
          <a:bodyPr/>
          <a:lstStyle/>
          <a:p>
            <a:fld id="{45B76B8B-DE07-48A4-9913-B57A52F2F853}" type="slidenum">
              <a:rPr lang="nl-NL" noProof="0" smtClean="0"/>
              <a:t>9</a:t>
            </a:fld>
            <a:endParaRPr lang="nl-NL" noProof="0"/>
          </a:p>
        </p:txBody>
      </p:sp>
      <p:pic>
        <p:nvPicPr>
          <p:cNvPr id="7" name="Picture 2" descr="lagenbenadering">
            <a:extLst>
              <a:ext uri="{FF2B5EF4-FFF2-40B4-BE49-F238E27FC236}">
                <a16:creationId xmlns:a16="http://schemas.microsoft.com/office/drawing/2014/main" id="{C41B1F48-2CC1-F2D8-E2E4-EC961C9DAD36}"/>
              </a:ext>
            </a:extLst>
          </p:cNvPr>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659"/>
          <a:stretch>
            <a:fillRect/>
          </a:stretch>
        </p:blipFill>
        <p:spPr>
          <a:xfrm>
            <a:off x="6175377" y="947077"/>
            <a:ext cx="5196008" cy="5594093"/>
          </a:xfrm>
        </p:spPr>
      </p:pic>
      <p:sp>
        <p:nvSpPr>
          <p:cNvPr id="8" name="Ondertitel 2">
            <a:extLst>
              <a:ext uri="{FF2B5EF4-FFF2-40B4-BE49-F238E27FC236}">
                <a16:creationId xmlns:a16="http://schemas.microsoft.com/office/drawing/2014/main" id="{7FB1AE0C-23A7-DDCB-9B42-924DBD37FDFB}"/>
              </a:ext>
            </a:extLst>
          </p:cNvPr>
          <p:cNvSpPr txBox="1">
            <a:spLocks/>
          </p:cNvSpPr>
          <p:nvPr/>
        </p:nvSpPr>
        <p:spPr>
          <a:xfrm>
            <a:off x="3380319" y="192007"/>
            <a:ext cx="3276806" cy="255381"/>
          </a:xfrm>
          <a:prstGeom prst="rect">
            <a:avLst/>
          </a:prstGeom>
        </p:spPr>
        <p:txBody>
          <a:bodyPr vert="horz" lIns="0" tIns="0" rIns="0" bIns="0" rtlCol="0">
            <a:noAutofit/>
          </a:bodyPr>
          <a:lst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a:lstStyle>
          <a:p>
            <a:pPr marL="0" indent="0">
              <a:buNone/>
            </a:pPr>
            <a:r>
              <a:rPr lang="nl-NL" sz="1200" dirty="0">
                <a:solidFill>
                  <a:schemeClr val="bg2">
                    <a:lumMod val="85000"/>
                  </a:schemeClr>
                </a:solidFill>
              </a:rPr>
              <a:t>Hoera! Jullie favoriet! </a:t>
            </a:r>
          </a:p>
        </p:txBody>
      </p:sp>
      <p:sp>
        <p:nvSpPr>
          <p:cNvPr id="3" name="Pijl: rechts 2">
            <a:extLst>
              <a:ext uri="{FF2B5EF4-FFF2-40B4-BE49-F238E27FC236}">
                <a16:creationId xmlns:a16="http://schemas.microsoft.com/office/drawing/2014/main" id="{80E75CF6-C8C4-3893-3233-3B1DCBA0A06F}"/>
              </a:ext>
            </a:extLst>
          </p:cNvPr>
          <p:cNvSpPr/>
          <p:nvPr/>
        </p:nvSpPr>
        <p:spPr>
          <a:xfrm>
            <a:off x="3256329" y="1811584"/>
            <a:ext cx="2839670" cy="137746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3200" b="1" dirty="0" err="1"/>
              <a:t>Deze</a:t>
            </a:r>
            <a:endParaRPr lang="nl-NL" sz="3200" b="1" dirty="0"/>
          </a:p>
        </p:txBody>
      </p:sp>
    </p:spTree>
    <p:extLst>
      <p:ext uri="{BB962C8B-B14F-4D97-AF65-F5344CB8AC3E}">
        <p14:creationId xmlns:p14="http://schemas.microsoft.com/office/powerpoint/2010/main" val="4195116103"/>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4" ma:contentTypeDescription="Een nieuw document maken." ma:contentTypeScope="" ma:versionID="3b8e8c81e4b94b0afb2eac6f62b624bd">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7e615f0528d521b83cfcdb6889d349c1"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B809E-9840-4F61-A777-0ECC9F692F13}">
  <ds:schemaRefs>
    <ds:schemaRef ds:uri="4aa6b8cd-8aaf-473e-973b-57fcbd5fd695"/>
    <ds:schemaRef ds:uri="53db1c64-d159-475e-a504-7a3da4935d8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ED29EC4-DE04-4904-833E-156090DDF4E3}"/>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2764</TotalTime>
  <Words>1128</Words>
  <Application>Microsoft Office PowerPoint</Application>
  <PresentationFormat>Breedbeeld</PresentationFormat>
  <Paragraphs>224</Paragraphs>
  <Slides>24</Slides>
  <Notes>15</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Arial Black</vt:lpstr>
      <vt:lpstr>Calibri</vt:lpstr>
      <vt:lpstr>Yuverta</vt:lpstr>
      <vt:lpstr>Het MER IN LAGEN</vt:lpstr>
      <vt:lpstr>Planning voor vandaag</vt:lpstr>
      <vt:lpstr>De MER in lagen (2 van 3) </vt:lpstr>
      <vt:lpstr>De netwerklaag</vt:lpstr>
      <vt:lpstr>De netwerklaag</vt:lpstr>
      <vt:lpstr>De netwerklaag</vt:lpstr>
      <vt:lpstr>De netwerklaag</vt:lpstr>
      <vt:lpstr>De netwerklaag</vt:lpstr>
      <vt:lpstr>De MER in lagen (3 van 3) </vt:lpstr>
      <vt:lpstr>De occupatielaag</vt:lpstr>
      <vt:lpstr>De occupatielaag</vt:lpstr>
      <vt:lpstr>De occupatielaag</vt:lpstr>
      <vt:lpstr>De occupatielaag</vt:lpstr>
      <vt:lpstr>De occupatielaag</vt:lpstr>
      <vt:lpstr>De occupatielaag</vt:lpstr>
      <vt:lpstr>De MER in lagen (4 van 3) </vt:lpstr>
      <vt:lpstr>De duuzaamheidslaag </vt:lpstr>
      <vt:lpstr>De duuzaamheidslaag </vt:lpstr>
      <vt:lpstr>De duuzaamheidslaag </vt:lpstr>
      <vt:lpstr>Nog een keer aan de slag! </vt:lpstr>
      <vt:lpstr>Wat wordt er van je gevraagd? </vt:lpstr>
      <vt:lpstr>Verder met Trede 4 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Luijten</dc:creator>
  <dc:description>Template by HQ Solutions</dc:description>
  <cp:lastModifiedBy>Rob Luijten</cp:lastModifiedBy>
  <cp:revision>34</cp:revision>
  <dcterms:created xsi:type="dcterms:W3CDTF">2021-03-01T11:59:21Z</dcterms:created>
  <dcterms:modified xsi:type="dcterms:W3CDTF">2022-06-07T16:35:56Z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